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 Target="slides/slide1.xml"/><Relationship Id="rId25" Type="http://schemas.openxmlformats.org/officeDocument/2006/relationships/slide" Target="slides/slide2.xml"/><Relationship Id="rId26" Type="http://schemas.openxmlformats.org/officeDocument/2006/relationships/slide" Target="slides/slide3.xml"/><Relationship Id="rId27" Type="http://schemas.openxmlformats.org/officeDocument/2006/relationships/slide" Target="slides/slide4.xml"/><Relationship Id="rId28" Type="http://schemas.openxmlformats.org/officeDocument/2006/relationships/slide" Target="slides/slide5.xml"/><Relationship Id="rId29" Type="http://schemas.openxmlformats.org/officeDocument/2006/relationships/slide" Target="slides/slide6.xml"/><Relationship Id="rId30" Type="http://schemas.openxmlformats.org/officeDocument/2006/relationships/slide" Target="slides/slide7.xml"/><Relationship Id="rId31" Type="http://schemas.openxmlformats.org/officeDocument/2006/relationships/slide" Target="slides/slide8.xml"/><Relationship Id="rId32" Type="http://schemas.openxmlformats.org/officeDocument/2006/relationships/slide" Target="slides/slide9.xml"/><Relationship Id="rId33" Type="http://schemas.openxmlformats.org/officeDocument/2006/relationships/slide" Target="slides/slide10.xml"/><Relationship Id="rId34" Type="http://schemas.openxmlformats.org/officeDocument/2006/relationships/slide" Target="slides/slide11.xml"/><Relationship Id="rId35" Type="http://schemas.openxmlformats.org/officeDocument/2006/relationships/slide" Target="slides/slide12.xml"/><Relationship Id="rId36" Type="http://schemas.openxmlformats.org/officeDocument/2006/relationships/slide" Target="slides/slide13.xml"/><Relationship Id="rId37" Type="http://schemas.openxmlformats.org/officeDocument/2006/relationships/slide" Target="slides/slide14.xml"/><Relationship Id="rId38" Type="http://schemas.openxmlformats.org/officeDocument/2006/relationships/slide" Target="slides/slide15.xml"/><Relationship Id="rId39" Type="http://schemas.openxmlformats.org/officeDocument/2006/relationships/slide" Target="slides/slide16.xml"/><Relationship Id="rId40" Type="http://schemas.openxmlformats.org/officeDocument/2006/relationships/slide" Target="slides/slide17.xml"/><Relationship Id="rId41" Type="http://schemas.openxmlformats.org/officeDocument/2006/relationships/slide" Target="slides/slide18.xml"/><Relationship Id="rId42" Type="http://schemas.openxmlformats.org/officeDocument/2006/relationships/slide" Target="slides/slide19.xml"/><Relationship Id="rId43" Type="http://schemas.openxmlformats.org/officeDocument/2006/relationships/slide" Target="slides/slide20.xml"/><Relationship Id="rId44" Type="http://schemas.openxmlformats.org/officeDocument/2006/relationships/slide" Target="slides/slide21.xml"/><Relationship Id="rId45" Type="http://schemas.openxmlformats.org/officeDocument/2006/relationships/slide" Target="slides/slide22.xml"/><Relationship Id="rId46" Type="http://schemas.openxmlformats.org/officeDocument/2006/relationships/slide" Target="slides/slide23.xml"/><Relationship Id="rId47" Type="http://schemas.openxmlformats.org/officeDocument/2006/relationships/slide" Target="slides/slide24.xml"/><Relationship Id="rId48" Type="http://schemas.openxmlformats.org/officeDocument/2006/relationships/slide" Target="slides/slide25.xml"/><Relationship Id="rId49" Type="http://schemas.openxmlformats.org/officeDocument/2006/relationships/slide" Target="slides/slide26.xml"/><Relationship Id="rId50" Type="http://schemas.openxmlformats.org/officeDocument/2006/relationships/slide" Target="slides/slide27.xml"/><Relationship Id="rId51" Type="http://schemas.openxmlformats.org/officeDocument/2006/relationships/slide" Target="slides/slide28.xml"/><Relationship Id="rId52" Type="http://schemas.openxmlformats.org/officeDocument/2006/relationships/slide" Target="slides/slide29.xml"/><Relationship Id="rId53" Type="http://schemas.openxmlformats.org/officeDocument/2006/relationships/slide" Target="slides/slide30.xml"/><Relationship Id="rId54" Type="http://schemas.openxmlformats.org/officeDocument/2006/relationships/slide" Target="slides/slide31.xml"/><Relationship Id="rId55" Type="http://schemas.openxmlformats.org/officeDocument/2006/relationships/slide" Target="slides/slide32.xml"/><Relationship Id="rId5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vi-VN" sz="1400" strike="noStrike" u="none">
              <a:solidFill>
                <a:srgbClr val="000000"/>
              </a:solidFill>
              <a:uFillTx/>
              <a:latin typeface="Arial"/>
            </a:endParaRPr>
          </a:p>
        </p:txBody>
      </p:sp>
      <p:sp>
        <p:nvSpPr>
          <p:cNvPr id="23"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indent="0" algn="ctr">
              <a:buNone/>
            </a:pPr>
            <a:endParaRPr b="0" lang="vi-VN" sz="3200" strike="noStrike" u="none">
              <a:solidFill>
                <a:srgbClr val="ffffff"/>
              </a:solidFill>
              <a:uFillTx/>
              <a:latin typeface="Arial"/>
            </a:endParaRPr>
          </a:p>
        </p:txBody>
      </p:sp>
      <p:sp>
        <p:nvSpPr>
          <p:cNvPr id="4" name="PlaceHolder 3"/>
          <p:cNvSpPr>
            <a:spLocks noGrp="1"/>
          </p:cNvSpPr>
          <p:nvPr>
            <p:ph type="sldNum" idx="1"/>
          </p:nvPr>
        </p:nvSpPr>
        <p:spPr/>
        <p:txBody>
          <a:bodyPr/>
          <a:p>
            <a:fld id="{FCCBE411-6441-451E-A24F-33BCA3E4F4FB}"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90778770-FA66-4AA0-AC70-FBDF5F65EB41}"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B628D5F4-7101-4316-9221-89B5F3D979E1}"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imple-light-2">
    <p:spTree>
      <p:nvGrpSpPr>
        <p:cNvPr id="1" name=""/>
        <p:cNvGrpSpPr/>
        <p:nvPr/>
      </p:nvGrpSpPr>
      <p:grpSpPr>
        <a:xfrm>
          <a:off x="0" y="0"/>
          <a:ext cx="0" cy="0"/>
          <a:chOff x="0" y="0"/>
          <a:chExt cx="0" cy="0"/>
        </a:xfrm>
      </p:grpSpPr>
      <p:sp>
        <p:nvSpPr>
          <p:cNvPr id="248"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vi-VN" sz="1400" strike="noStrike" u="none">
              <a:solidFill>
                <a:srgbClr val="000000"/>
              </a:solidFill>
              <a:uFillTx/>
              <a:latin typeface="Arial"/>
            </a:endParaRPr>
          </a:p>
        </p:txBody>
      </p:sp>
      <p:sp>
        <p:nvSpPr>
          <p:cNvPr id="249"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pPr indent="0">
              <a:spcBef>
                <a:spcPts val="1417"/>
              </a:spcBef>
              <a:buNone/>
            </a:pPr>
            <a:endParaRPr b="0" lang="vi-VN" sz="1400" strike="noStrike" u="none">
              <a:solidFill>
                <a:srgbClr val="000000"/>
              </a:solidFill>
              <a:uFillTx/>
              <a:latin typeface="Arial"/>
            </a:endParaRPr>
          </a:p>
        </p:txBody>
      </p:sp>
      <p:sp>
        <p:nvSpPr>
          <p:cNvPr id="4" name="PlaceHolder 3"/>
          <p:cNvSpPr>
            <a:spLocks noGrp="1"/>
          </p:cNvSpPr>
          <p:nvPr>
            <p:ph type="sldNum" idx="12"/>
          </p:nvPr>
        </p:nvSpPr>
        <p:spPr/>
        <p:txBody>
          <a:bodyPr/>
          <a:p>
            <a:fld id="{6B96B632-2EA1-4A04-B637-3F0127B51E2D}"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sldNum" idx="13"/>
          </p:nvPr>
        </p:nvSpPr>
        <p:spPr/>
        <p:txBody>
          <a:bodyPr/>
          <a:p>
            <a:fld id="{A2B0CDF5-6265-4AB5-9FC4-E6EA7006D823}"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spTree>
      <p:nvGrpSpPr>
        <p:cNvPr id="1" name=""/>
        <p:cNvGrpSpPr/>
        <p:nvPr/>
      </p:nvGrpSpPr>
      <p:grpSpPr>
        <a:xfrm>
          <a:off x="0" y="0"/>
          <a:ext cx="0" cy="0"/>
          <a:chOff x="0" y="0"/>
          <a:chExt cx="0" cy="0"/>
        </a:xfrm>
      </p:grpSpPr>
      <p:sp>
        <p:nvSpPr>
          <p:cNvPr id="2" name="PlaceHolder 1"/>
          <p:cNvSpPr>
            <a:spLocks noGrp="1"/>
          </p:cNvSpPr>
          <p:nvPr>
            <p:ph type="sldNum" idx="14"/>
          </p:nvPr>
        </p:nvSpPr>
        <p:spPr/>
        <p:txBody>
          <a:bodyPr/>
          <a:p>
            <a:fld id="{5F8CB81F-27C9-4735-97D1-B065325A661C}"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
    <p:spTree>
      <p:nvGrpSpPr>
        <p:cNvPr id="1" name=""/>
        <p:cNvGrpSpPr/>
        <p:nvPr/>
      </p:nvGrpSpPr>
      <p:grpSpPr>
        <a:xfrm>
          <a:off x="0" y="0"/>
          <a:ext cx="0" cy="0"/>
          <a:chOff x="0" y="0"/>
          <a:chExt cx="0" cy="0"/>
        </a:xfrm>
      </p:grpSpPr>
      <p:sp>
        <p:nvSpPr>
          <p:cNvPr id="25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vi-VN" sz="1400" strike="noStrike" u="none">
              <a:solidFill>
                <a:srgbClr val="000000"/>
              </a:solidFill>
              <a:uFillTx/>
              <a:latin typeface="Arial"/>
            </a:endParaRPr>
          </a:p>
        </p:txBody>
      </p:sp>
      <p:sp>
        <p:nvSpPr>
          <p:cNvPr id="258"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indent="0" algn="ctr">
              <a:buNone/>
            </a:pPr>
            <a:endParaRPr b="0" lang="vi-VN" sz="3200" strike="noStrike" u="none">
              <a:solidFill>
                <a:srgbClr val="000000"/>
              </a:solidFill>
              <a:uFillTx/>
              <a:latin typeface="Arial"/>
            </a:endParaRPr>
          </a:p>
        </p:txBody>
      </p:sp>
      <p:sp>
        <p:nvSpPr>
          <p:cNvPr id="4" name="PlaceHolder 3"/>
          <p:cNvSpPr>
            <a:spLocks noGrp="1"/>
          </p:cNvSpPr>
          <p:nvPr>
            <p:ph type="sldNum" idx="15"/>
          </p:nvPr>
        </p:nvSpPr>
        <p:spPr/>
        <p:txBody>
          <a:bodyPr/>
          <a:p>
            <a:fld id="{3F20165C-54CE-49EC-9025-EAEC11404362}"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
        <p:nvSpPr>
          <p:cNvPr id="2" name="PlaceHolder 1"/>
          <p:cNvSpPr>
            <a:spLocks noGrp="1"/>
          </p:cNvSpPr>
          <p:nvPr>
            <p:ph type="sldNum" idx="16"/>
          </p:nvPr>
        </p:nvSpPr>
        <p:spPr/>
        <p:txBody>
          <a:bodyPr/>
          <a:p>
            <a:fld id="{5FF4FA4A-A2DC-4FD6-B710-2EB503BC4F6D}"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
    <p:spTree>
      <p:nvGrpSpPr>
        <p:cNvPr id="1" name=""/>
        <p:cNvGrpSpPr/>
        <p:nvPr/>
      </p:nvGrpSpPr>
      <p:grpSpPr>
        <a:xfrm>
          <a:off x="0" y="0"/>
          <a:ext cx="0" cy="0"/>
          <a:chOff x="0" y="0"/>
          <a:chExt cx="0" cy="0"/>
        </a:xfrm>
      </p:grpSpPr>
      <p:sp>
        <p:nvSpPr>
          <p:cNvPr id="26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vi-VN" sz="1400" strike="noStrike" u="none">
              <a:solidFill>
                <a:srgbClr val="000000"/>
              </a:solidFill>
              <a:uFillTx/>
              <a:latin typeface="Arial"/>
            </a:endParaRPr>
          </a:p>
        </p:txBody>
      </p:sp>
      <p:sp>
        <p:nvSpPr>
          <p:cNvPr id="266"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pPr indent="0">
              <a:spcBef>
                <a:spcPts val="1417"/>
              </a:spcBef>
              <a:buNone/>
            </a:pPr>
            <a:endParaRPr b="0" lang="vi-VN" sz="1400" strike="noStrike" u="none">
              <a:solidFill>
                <a:srgbClr val="000000"/>
              </a:solidFill>
              <a:uFillTx/>
              <a:latin typeface="Arial"/>
            </a:endParaRPr>
          </a:p>
        </p:txBody>
      </p:sp>
      <p:sp>
        <p:nvSpPr>
          <p:cNvPr id="267"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pPr indent="0">
              <a:spcBef>
                <a:spcPts val="1417"/>
              </a:spcBef>
              <a:buNone/>
            </a:pPr>
            <a:endParaRPr b="0" lang="vi-VN" sz="1400" strike="noStrike" u="none">
              <a:solidFill>
                <a:srgbClr val="000000"/>
              </a:solidFill>
              <a:uFillTx/>
              <a:latin typeface="Arial"/>
            </a:endParaRPr>
          </a:p>
        </p:txBody>
      </p:sp>
      <p:sp>
        <p:nvSpPr>
          <p:cNvPr id="5" name="PlaceHolder 4"/>
          <p:cNvSpPr>
            <a:spLocks noGrp="1"/>
          </p:cNvSpPr>
          <p:nvPr>
            <p:ph type="sldNum" idx="17"/>
          </p:nvPr>
        </p:nvSpPr>
        <p:spPr/>
        <p:txBody>
          <a:bodyPr/>
          <a:p>
            <a:fld id="{485D289A-4FDD-44C4-8617-0E0E40E0E6E9}"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5">
    <p:spTree>
      <p:nvGrpSpPr>
        <p:cNvPr id="1" name=""/>
        <p:cNvGrpSpPr/>
        <p:nvPr/>
      </p:nvGrpSpPr>
      <p:grpSpPr>
        <a:xfrm>
          <a:off x="0" y="0"/>
          <a:ext cx="0" cy="0"/>
          <a:chOff x="0" y="0"/>
          <a:chExt cx="0" cy="0"/>
        </a:xfrm>
      </p:grpSpPr>
      <p:sp>
        <p:nvSpPr>
          <p:cNvPr id="27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vi-VN" sz="1400" strike="noStrike" u="none">
              <a:solidFill>
                <a:srgbClr val="000000"/>
              </a:solidFill>
              <a:uFillTx/>
              <a:latin typeface="Arial"/>
            </a:endParaRPr>
          </a:p>
        </p:txBody>
      </p:sp>
      <p:sp>
        <p:nvSpPr>
          <p:cNvPr id="3" name="PlaceHolder 2"/>
          <p:cNvSpPr>
            <a:spLocks noGrp="1"/>
          </p:cNvSpPr>
          <p:nvPr>
            <p:ph type="sldNum" idx="18"/>
          </p:nvPr>
        </p:nvSpPr>
        <p:spPr/>
        <p:txBody>
          <a:bodyPr/>
          <a:p>
            <a:fld id="{E7014DC6-4FB8-4FD1-B8CA-D1539B555908}"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
        <p:nvSpPr>
          <p:cNvPr id="2" name="PlaceHolder 1"/>
          <p:cNvSpPr>
            <a:spLocks noGrp="1"/>
          </p:cNvSpPr>
          <p:nvPr>
            <p:ph type="sldNum" idx="19"/>
          </p:nvPr>
        </p:nvSpPr>
        <p:spPr/>
        <p:txBody>
          <a:bodyPr/>
          <a:p>
            <a:fld id="{956E59F4-5126-4316-A821-BA0F5908C601}"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7B21F004-4F79-4EA1-A7CA-9271FF0CC0B3}"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spTree>
      <p:nvGrpSpPr>
        <p:cNvPr id="1" name=""/>
        <p:cNvGrpSpPr/>
        <p:nvPr/>
      </p:nvGrpSpPr>
      <p:grpSpPr>
        <a:xfrm>
          <a:off x="0" y="0"/>
          <a:ext cx="0" cy="0"/>
          <a:chOff x="0" y="0"/>
          <a:chExt cx="0" cy="0"/>
        </a:xfrm>
      </p:grpSpPr>
      <p:sp>
        <p:nvSpPr>
          <p:cNvPr id="2" name="PlaceHolder 1"/>
          <p:cNvSpPr>
            <a:spLocks noGrp="1"/>
          </p:cNvSpPr>
          <p:nvPr>
            <p:ph type="sldNum" idx="20"/>
          </p:nvPr>
        </p:nvSpPr>
        <p:spPr/>
        <p:txBody>
          <a:bodyPr/>
          <a:p>
            <a:fld id="{76E30836-86CD-4D6C-B3CE-32352B7E36B6}"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spTree>
      <p:nvGrpSpPr>
        <p:cNvPr id="1" name=""/>
        <p:cNvGrpSpPr/>
        <p:nvPr/>
      </p:nvGrpSpPr>
      <p:grpSpPr>
        <a:xfrm>
          <a:off x="0" y="0"/>
          <a:ext cx="0" cy="0"/>
          <a:chOff x="0" y="0"/>
          <a:chExt cx="0" cy="0"/>
        </a:xfrm>
      </p:grpSpPr>
      <p:sp>
        <p:nvSpPr>
          <p:cNvPr id="2" name="PlaceHolder 1"/>
          <p:cNvSpPr>
            <a:spLocks noGrp="1"/>
          </p:cNvSpPr>
          <p:nvPr>
            <p:ph type="sldNum" idx="21"/>
          </p:nvPr>
        </p:nvSpPr>
        <p:spPr/>
        <p:txBody>
          <a:bodyPr/>
          <a:p>
            <a:fld id="{1ABC55AC-298D-4086-BEE4-3DA4843B966F}"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
        <p:nvSpPr>
          <p:cNvPr id="2" name="PlaceHolder 1"/>
          <p:cNvSpPr>
            <a:spLocks noGrp="1"/>
          </p:cNvSpPr>
          <p:nvPr>
            <p:ph type="sldNum" idx="22"/>
          </p:nvPr>
        </p:nvSpPr>
        <p:spPr/>
        <p:txBody>
          <a:bodyPr/>
          <a:p>
            <a:fld id="{045A47B3-D821-4873-9F70-FE81BC0F71EB}"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A8CB54A4-CBB0-424F-9984-9CD13CC4541F}"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D1F71CE4-431F-454E-92B8-803F8FABB5C4}"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p>
            <a:fld id="{83E0B005-BB31-4F95-BF17-4DA52F4A1063}"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201"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vi-VN" sz="1400" strike="noStrike" u="none">
              <a:solidFill>
                <a:srgbClr val="000000"/>
              </a:solidFill>
              <a:uFillTx/>
              <a:latin typeface="Arial"/>
            </a:endParaRPr>
          </a:p>
        </p:txBody>
      </p:sp>
      <p:sp>
        <p:nvSpPr>
          <p:cNvPr id="202"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pPr indent="0">
              <a:spcBef>
                <a:spcPts val="1417"/>
              </a:spcBef>
              <a:buNone/>
            </a:pPr>
            <a:endParaRPr b="0" lang="vi-VN" sz="1400" strike="noStrike" u="none">
              <a:solidFill>
                <a:srgbClr val="000000"/>
              </a:solidFill>
              <a:uFillTx/>
              <a:latin typeface="Arial"/>
            </a:endParaRPr>
          </a:p>
        </p:txBody>
      </p:sp>
      <p:sp>
        <p:nvSpPr>
          <p:cNvPr id="4" name="PlaceHolder 3"/>
          <p:cNvSpPr>
            <a:spLocks noGrp="1"/>
          </p:cNvSpPr>
          <p:nvPr>
            <p:ph type="sldNum" idx="6"/>
          </p:nvPr>
        </p:nvSpPr>
        <p:spPr/>
        <p:txBody>
          <a:bodyPr/>
          <a:p>
            <a:fld id="{B4F950BD-A506-463C-95E3-3F7F8F95DC9B}"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21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vi-VN" sz="1400" strike="noStrike" u="none">
              <a:solidFill>
                <a:srgbClr val="000000"/>
              </a:solidFill>
              <a:uFillTx/>
              <a:latin typeface="Arial"/>
            </a:endParaRPr>
          </a:p>
        </p:txBody>
      </p:sp>
      <p:sp>
        <p:nvSpPr>
          <p:cNvPr id="211"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pPr indent="0">
              <a:spcBef>
                <a:spcPts val="1417"/>
              </a:spcBef>
              <a:buNone/>
            </a:pPr>
            <a:endParaRPr b="0" lang="vi-VN" sz="1400" strike="noStrike" u="none">
              <a:solidFill>
                <a:srgbClr val="000000"/>
              </a:solidFill>
              <a:uFillTx/>
              <a:latin typeface="Arial"/>
            </a:endParaRPr>
          </a:p>
        </p:txBody>
      </p:sp>
      <p:sp>
        <p:nvSpPr>
          <p:cNvPr id="212"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pPr indent="0">
              <a:spcBef>
                <a:spcPts val="1417"/>
              </a:spcBef>
              <a:buNone/>
            </a:pPr>
            <a:endParaRPr b="0" lang="vi-VN" sz="1400" strike="noStrike" u="none">
              <a:solidFill>
                <a:srgbClr val="000000"/>
              </a:solidFill>
              <a:uFillTx/>
              <a:latin typeface="Arial"/>
            </a:endParaRPr>
          </a:p>
        </p:txBody>
      </p:sp>
      <p:sp>
        <p:nvSpPr>
          <p:cNvPr id="5" name="PlaceHolder 4"/>
          <p:cNvSpPr>
            <a:spLocks noGrp="1"/>
          </p:cNvSpPr>
          <p:nvPr>
            <p:ph type="sldNum" idx="7"/>
          </p:nvPr>
        </p:nvSpPr>
        <p:spPr/>
        <p:txBody>
          <a:bodyPr/>
          <a:p>
            <a:fld id="{7E621CE4-9C3E-4A5E-A4C8-EF197EB6AE5E}"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vi-VN" sz="1400" strike="noStrike" u="none">
              <a:solidFill>
                <a:srgbClr val="000000"/>
              </a:solidFill>
              <a:uFillTx/>
              <a:latin typeface="Arial"/>
            </a:endParaRPr>
          </a:p>
        </p:txBody>
      </p:sp>
      <p:sp>
        <p:nvSpPr>
          <p:cNvPr id="3" name="PlaceHolder 2"/>
          <p:cNvSpPr>
            <a:spLocks noGrp="1"/>
          </p:cNvSpPr>
          <p:nvPr>
            <p:ph type="sldNum" idx="8"/>
          </p:nvPr>
        </p:nvSpPr>
        <p:spPr/>
        <p:txBody>
          <a:bodyPr/>
          <a:p>
            <a:fld id="{0773D121-C630-4CB5-B51E-4EF8DB63056A}"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E2FDD0A7-6355-4E68-AA91-515A1C9E484B}"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3"/>
        </a:solidFill>
      </p:bgPr>
    </p:bg>
    <p:spTree>
      <p:nvGrpSpPr>
        <p:cNvPr id="1" name=""/>
        <p:cNvGrpSpPr/>
        <p:nvPr/>
      </p:nvGrpSpPr>
      <p:grpSpPr>
        <a:xfrm>
          <a:off x="0" y="0"/>
          <a:ext cx="0" cy="0"/>
          <a:chOff x="0" y="0"/>
          <a:chExt cx="0" cy="0"/>
        </a:xfrm>
      </p:grpSpPr>
      <p:grpSp>
        <p:nvGrpSpPr>
          <p:cNvPr id="0" name="Google Shape;10;p34"/>
          <p:cNvGrpSpPr/>
          <p:nvPr/>
        </p:nvGrpSpPr>
        <p:grpSpPr>
          <a:xfrm>
            <a:off x="7342920" y="3409560"/>
            <a:ext cx="1691280" cy="1732320"/>
            <a:chOff x="7342920" y="3409560"/>
            <a:chExt cx="1691280" cy="1732320"/>
          </a:xfrm>
        </p:grpSpPr>
        <p:grpSp>
          <p:nvGrpSpPr>
            <p:cNvPr id="1" name="Google Shape;11;p34"/>
            <p:cNvGrpSpPr/>
            <p:nvPr/>
          </p:nvGrpSpPr>
          <p:grpSpPr>
            <a:xfrm>
              <a:off x="7342920" y="4453560"/>
              <a:ext cx="316440" cy="688320"/>
              <a:chOff x="7342920" y="4453560"/>
              <a:chExt cx="316440" cy="688320"/>
            </a:xfrm>
          </p:grpSpPr>
          <p:sp>
            <p:nvSpPr>
              <p:cNvPr id="2" name="Google Shape;12;p34"/>
              <p:cNvSpPr/>
              <p:nvPr/>
            </p:nvSpPr>
            <p:spPr>
              <a:xfrm>
                <a:off x="7342920" y="4453560"/>
                <a:ext cx="316440" cy="6883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3" name="Google Shape;13;p34"/>
              <p:cNvSpPr/>
              <p:nvPr/>
            </p:nvSpPr>
            <p:spPr>
              <a:xfrm>
                <a:off x="7342920" y="4801680"/>
                <a:ext cx="316440" cy="340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4" name="Google Shape;14;p34"/>
            <p:cNvGrpSpPr/>
            <p:nvPr/>
          </p:nvGrpSpPr>
          <p:grpSpPr>
            <a:xfrm>
              <a:off x="7801200" y="4105800"/>
              <a:ext cx="316440" cy="1036080"/>
              <a:chOff x="7801200" y="4105800"/>
              <a:chExt cx="316440" cy="1036080"/>
            </a:xfrm>
          </p:grpSpPr>
          <p:sp>
            <p:nvSpPr>
              <p:cNvPr id="5" name="Google Shape;15;p34"/>
              <p:cNvSpPr/>
              <p:nvPr/>
            </p:nvSpPr>
            <p:spPr>
              <a:xfrm>
                <a:off x="7801200" y="4453560"/>
                <a:ext cx="316440" cy="6883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6" name="Google Shape;16;p34"/>
              <p:cNvSpPr/>
              <p:nvPr/>
            </p:nvSpPr>
            <p:spPr>
              <a:xfrm>
                <a:off x="7801200" y="4105800"/>
                <a:ext cx="316440" cy="103608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7" name="Google Shape;17;p34"/>
              <p:cNvSpPr/>
              <p:nvPr/>
            </p:nvSpPr>
            <p:spPr>
              <a:xfrm>
                <a:off x="7801200" y="4801680"/>
                <a:ext cx="316440" cy="340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8" name="Google Shape;18;p34"/>
            <p:cNvGrpSpPr/>
            <p:nvPr/>
          </p:nvGrpSpPr>
          <p:grpSpPr>
            <a:xfrm>
              <a:off x="8259480" y="3757680"/>
              <a:ext cx="316440" cy="1384200"/>
              <a:chOff x="8259480" y="3757680"/>
              <a:chExt cx="316440" cy="1384200"/>
            </a:xfrm>
          </p:grpSpPr>
          <p:sp>
            <p:nvSpPr>
              <p:cNvPr id="9" name="Google Shape;19;p34"/>
              <p:cNvSpPr/>
              <p:nvPr/>
            </p:nvSpPr>
            <p:spPr>
              <a:xfrm>
                <a:off x="8259480" y="4453560"/>
                <a:ext cx="316440" cy="6883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0" name="Google Shape;20;p34"/>
              <p:cNvSpPr/>
              <p:nvPr/>
            </p:nvSpPr>
            <p:spPr>
              <a:xfrm>
                <a:off x="8259480" y="3757680"/>
                <a:ext cx="316440" cy="1384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1" name="Google Shape;21;p34"/>
              <p:cNvSpPr/>
              <p:nvPr/>
            </p:nvSpPr>
            <p:spPr>
              <a:xfrm>
                <a:off x="8259480" y="4105800"/>
                <a:ext cx="316440" cy="103608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2" name="Google Shape;22;p34"/>
              <p:cNvSpPr/>
              <p:nvPr/>
            </p:nvSpPr>
            <p:spPr>
              <a:xfrm>
                <a:off x="8259480" y="4801680"/>
                <a:ext cx="316440" cy="340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3" name="Google Shape;23;p34"/>
            <p:cNvGrpSpPr/>
            <p:nvPr/>
          </p:nvGrpSpPr>
          <p:grpSpPr>
            <a:xfrm>
              <a:off x="8717760" y="3409560"/>
              <a:ext cx="316440" cy="1732320"/>
              <a:chOff x="8717760" y="3409560"/>
              <a:chExt cx="316440" cy="1732320"/>
            </a:xfrm>
          </p:grpSpPr>
          <p:sp>
            <p:nvSpPr>
              <p:cNvPr id="14" name="Google Shape;24;p34"/>
              <p:cNvSpPr/>
              <p:nvPr/>
            </p:nvSpPr>
            <p:spPr>
              <a:xfrm>
                <a:off x="8717760" y="4453560"/>
                <a:ext cx="316440" cy="6883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5" name="Google Shape;25;p34"/>
              <p:cNvSpPr/>
              <p:nvPr/>
            </p:nvSpPr>
            <p:spPr>
              <a:xfrm>
                <a:off x="8717760" y="3757680"/>
                <a:ext cx="316440" cy="1384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6" name="Google Shape;26;p34"/>
              <p:cNvSpPr/>
              <p:nvPr/>
            </p:nvSpPr>
            <p:spPr>
              <a:xfrm>
                <a:off x="8717760" y="4105800"/>
                <a:ext cx="316440" cy="103608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7" name="Google Shape;27;p34"/>
              <p:cNvSpPr/>
              <p:nvPr/>
            </p:nvSpPr>
            <p:spPr>
              <a:xfrm>
                <a:off x="8717760" y="3409560"/>
                <a:ext cx="316440" cy="17323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8" name="Google Shape;28;p34"/>
              <p:cNvSpPr/>
              <p:nvPr/>
            </p:nvSpPr>
            <p:spPr>
              <a:xfrm>
                <a:off x="8717760" y="4801680"/>
                <a:ext cx="316440" cy="340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sp>
        <p:nvSpPr>
          <p:cNvPr id="19" name="PlaceHolder 1"/>
          <p:cNvSpPr>
            <a:spLocks noGrp="1"/>
          </p:cNvSpPr>
          <p:nvPr>
            <p:ph type="title"/>
          </p:nvPr>
        </p:nvSpPr>
        <p:spPr>
          <a:xfrm>
            <a:off x="824040" y="1613880"/>
            <a:ext cx="4255200" cy="1872720"/>
          </a:xfrm>
          <a:prstGeom prst="rect">
            <a:avLst/>
          </a:prstGeom>
          <a:noFill/>
          <a:ln w="0">
            <a:noFill/>
          </a:ln>
        </p:spPr>
        <p:txBody>
          <a:bodyPr lIns="91440" rIns="91440" tIns="91440" bIns="91440" anchor="ctr">
            <a:normAutofit/>
          </a:bodyPr>
          <a:p>
            <a:pPr indent="0">
              <a:buNone/>
            </a:pPr>
            <a:r>
              <a:rPr b="0" lang="vi-VN" sz="3600" strike="noStrike" u="none">
                <a:solidFill>
                  <a:srgbClr val="000000"/>
                </a:solidFill>
                <a:uFillTx/>
                <a:latin typeface="Arial"/>
              </a:rPr>
              <a:t>Click to edit the title text format</a:t>
            </a:r>
            <a:endParaRPr b="0" lang="vi-VN" sz="3600" strike="noStrike" u="none">
              <a:solidFill>
                <a:srgbClr val="000000"/>
              </a:solidFill>
              <a:uFillTx/>
              <a:latin typeface="Arial"/>
            </a:endParaRPr>
          </a:p>
        </p:txBody>
      </p:sp>
      <p:sp>
        <p:nvSpPr>
          <p:cNvPr id="20" name="PlaceHolder 2"/>
          <p:cNvSpPr>
            <a:spLocks noGrp="1"/>
          </p:cNvSpPr>
          <p:nvPr>
            <p:ph type="sldNum" idx="1"/>
          </p:nvPr>
        </p:nvSpPr>
        <p:spPr>
          <a:xfrm>
            <a:off x="8451000" y="47368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900" strike="noStrike" u="none">
                <a:solidFill>
                  <a:schemeClr val="lt1"/>
                </a:solidFill>
                <a:uFillTx/>
                <a:latin typeface="Nunito"/>
                <a:ea typeface="Nunito"/>
              </a:defRPr>
            </a:lvl1pPr>
          </a:lstStyle>
          <a:p>
            <a:pPr indent="0" algn="r">
              <a:lnSpc>
                <a:spcPct val="100000"/>
              </a:lnSpc>
              <a:buNone/>
              <a:tabLst>
                <a:tab algn="l" pos="0"/>
              </a:tabLst>
            </a:pPr>
            <a:fld id="{33A35249-FBA1-45B4-B43C-7E3F2AE91549}" type="slidenum">
              <a:rPr b="0" lang="vi" sz="900" strike="noStrike" u="none">
                <a:solidFill>
                  <a:schemeClr val="lt1"/>
                </a:solidFill>
                <a:uFillTx/>
                <a:latin typeface="Nunito"/>
                <a:ea typeface="Nunito"/>
              </a:rPr>
              <a:t>&lt;number&gt;</a:t>
            </a:fld>
            <a:endParaRPr b="0" lang="vi-VN" sz="900" strike="noStrike" u="none">
              <a:solidFill>
                <a:srgbClr val="ffffff"/>
              </a:solidFill>
              <a:uFillTx/>
              <a:latin typeface="Times New Roman"/>
            </a:endParaRPr>
          </a:p>
        </p:txBody>
      </p:sp>
      <p:sp>
        <p:nvSpPr>
          <p:cNvPr id="21"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vi-VN" sz="1400" strike="noStrike" u="none">
                <a:solidFill>
                  <a:srgbClr val="000000"/>
                </a:solidFill>
                <a:uFillTx/>
                <a:latin typeface="Arial"/>
              </a:rPr>
              <a:t>Click to edit the outline text format</a:t>
            </a:r>
            <a:endParaRPr b="0" lang="vi-VN" sz="1400" strike="noStrike" u="none">
              <a:solidFill>
                <a:srgbClr val="000000"/>
              </a:solidFill>
              <a:uFillTx/>
              <a:latin typeface="Arial"/>
            </a:endParaRPr>
          </a:p>
          <a:p>
            <a:pPr lvl="1" marL="864000" indent="-324000">
              <a:spcBef>
                <a:spcPts val="1134"/>
              </a:spcBef>
              <a:buClr>
                <a:srgbClr val="ffffff"/>
              </a:buClr>
              <a:buSzPct val="75000"/>
              <a:buFont typeface="Symbol" charset="2"/>
              <a:buChar char=""/>
            </a:pPr>
            <a:r>
              <a:rPr b="0" lang="vi-VN" sz="1400" strike="noStrike" u="none">
                <a:solidFill>
                  <a:srgbClr val="000000"/>
                </a:solidFill>
                <a:uFillTx/>
                <a:latin typeface="Arial"/>
              </a:rPr>
              <a:t>Second Outline Level</a:t>
            </a:r>
            <a:endParaRPr b="0" lang="vi-VN" sz="1400" strike="noStrike" u="none">
              <a:solidFill>
                <a:srgbClr val="000000"/>
              </a:solidFill>
              <a:uFillTx/>
              <a:latin typeface="Arial"/>
            </a:endParaRPr>
          </a:p>
          <a:p>
            <a:pPr lvl="2" marL="1296000" indent="-288000">
              <a:spcBef>
                <a:spcPts val="850"/>
              </a:spcBef>
              <a:buClr>
                <a:srgbClr val="ffffff"/>
              </a:buClr>
              <a:buSzPct val="45000"/>
              <a:buFont typeface="Wingdings" charset="2"/>
              <a:buChar char=""/>
            </a:pPr>
            <a:r>
              <a:rPr b="0" lang="vi-VN" sz="1400" strike="noStrike" u="none">
                <a:solidFill>
                  <a:srgbClr val="000000"/>
                </a:solidFill>
                <a:uFillTx/>
                <a:latin typeface="Arial"/>
              </a:rPr>
              <a:t>Third Outline Level</a:t>
            </a:r>
            <a:endParaRPr b="0" lang="vi-VN" sz="1400" strike="noStrike" u="none">
              <a:solidFill>
                <a:srgbClr val="000000"/>
              </a:solidFill>
              <a:uFillTx/>
              <a:latin typeface="Arial"/>
            </a:endParaRPr>
          </a:p>
          <a:p>
            <a:pPr lvl="3" marL="1728000" indent="-216000">
              <a:spcBef>
                <a:spcPts val="567"/>
              </a:spcBef>
              <a:buClr>
                <a:srgbClr val="ffffff"/>
              </a:buClr>
              <a:buSzPct val="75000"/>
              <a:buFont typeface="Symbol" charset="2"/>
              <a:buChar char=""/>
            </a:pPr>
            <a:r>
              <a:rPr b="0" lang="vi-VN" sz="1400" strike="noStrike" u="none">
                <a:solidFill>
                  <a:srgbClr val="000000"/>
                </a:solidFill>
                <a:uFillTx/>
                <a:latin typeface="Arial"/>
              </a:rPr>
              <a:t>Fourth Outline Level</a:t>
            </a:r>
            <a:endParaRPr b="0" lang="vi-VN" sz="1400" strike="noStrike" u="none">
              <a:solidFill>
                <a:srgbClr val="000000"/>
              </a:solidFill>
              <a:uFillTx/>
              <a:latin typeface="Arial"/>
            </a:endParaRPr>
          </a:p>
          <a:p>
            <a:pPr lvl="4" marL="2160000" indent="-216000">
              <a:spcBef>
                <a:spcPts val="283"/>
              </a:spcBef>
              <a:buClr>
                <a:srgbClr val="ffffff"/>
              </a:buClr>
              <a:buSzPct val="45000"/>
              <a:buFont typeface="Wingdings" charset="2"/>
              <a:buChar char=""/>
            </a:pPr>
            <a:r>
              <a:rPr b="0" lang="vi-VN" sz="2000" strike="noStrike" u="none">
                <a:solidFill>
                  <a:srgbClr val="000000"/>
                </a:solidFill>
                <a:uFillTx/>
                <a:latin typeface="Arial"/>
              </a:rPr>
              <a:t>Fifth Outline Level</a:t>
            </a:r>
            <a:endParaRPr b="0" lang="vi-VN" sz="2000" strike="noStrike" u="none">
              <a:solidFill>
                <a:srgbClr val="000000"/>
              </a:solidFill>
              <a:uFillTx/>
              <a:latin typeface="Arial"/>
            </a:endParaRPr>
          </a:p>
          <a:p>
            <a:pPr lvl="5" marL="2592000" indent="-216000">
              <a:spcBef>
                <a:spcPts val="283"/>
              </a:spcBef>
              <a:buClr>
                <a:srgbClr val="ffffff"/>
              </a:buClr>
              <a:buSzPct val="45000"/>
              <a:buFont typeface="Wingdings" charset="2"/>
              <a:buChar char=""/>
            </a:pPr>
            <a:r>
              <a:rPr b="0" lang="vi-VN" sz="2000" strike="noStrike" u="none">
                <a:solidFill>
                  <a:srgbClr val="000000"/>
                </a:solidFill>
                <a:uFillTx/>
                <a:latin typeface="Arial"/>
              </a:rPr>
              <a:t>Sixth Outline Level</a:t>
            </a:r>
            <a:endParaRPr b="0" lang="vi-VN" sz="2000" strike="noStrike" u="none">
              <a:solidFill>
                <a:srgbClr val="000000"/>
              </a:solidFill>
              <a:uFillTx/>
              <a:latin typeface="Arial"/>
            </a:endParaRPr>
          </a:p>
          <a:p>
            <a:pPr lvl="6" marL="3024000" indent="-216000">
              <a:spcBef>
                <a:spcPts val="283"/>
              </a:spcBef>
              <a:buClr>
                <a:srgbClr val="ffffff"/>
              </a:buClr>
              <a:buSzPct val="45000"/>
              <a:buFont typeface="Wingdings" charset="2"/>
              <a:buChar char=""/>
            </a:pPr>
            <a:r>
              <a:rPr b="0" lang="vi-VN" sz="2000" strike="noStrike" u="none">
                <a:solidFill>
                  <a:srgbClr val="000000"/>
                </a:solidFill>
                <a:uFillTx/>
                <a:latin typeface="Arial"/>
              </a:rPr>
              <a:t>Seventh Outline Level</a:t>
            </a:r>
            <a:endParaRPr b="0" lang="vi-VN"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225" name="Google Shape;98;p53"/>
          <p:cNvGrpSpPr/>
          <p:nvPr/>
        </p:nvGrpSpPr>
        <p:grpSpPr>
          <a:xfrm>
            <a:off x="6866640" y="1800"/>
            <a:ext cx="2267280" cy="2601000"/>
            <a:chOff x="6866640" y="1800"/>
            <a:chExt cx="2267280" cy="2601000"/>
          </a:xfrm>
        </p:grpSpPr>
        <p:grpSp>
          <p:nvGrpSpPr>
            <p:cNvPr id="226" name="Google Shape;99;p53"/>
            <p:cNvGrpSpPr/>
            <p:nvPr/>
          </p:nvGrpSpPr>
          <p:grpSpPr>
            <a:xfrm>
              <a:off x="7144200" y="1800"/>
              <a:ext cx="1989720" cy="1989720"/>
              <a:chOff x="7144200" y="1800"/>
              <a:chExt cx="1989720" cy="1989720"/>
            </a:xfrm>
          </p:grpSpPr>
          <p:sp>
            <p:nvSpPr>
              <p:cNvPr id="227" name="Google Shape;100;p53"/>
              <p:cNvSpPr/>
              <p:nvPr/>
            </p:nvSpPr>
            <p:spPr>
              <a:xfrm rot="12952200">
                <a:off x="7670520" y="528120"/>
                <a:ext cx="936720" cy="936720"/>
              </a:xfrm>
              <a:prstGeom prst="ellipse">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228" name="Google Shape;101;p53"/>
              <p:cNvSpPr/>
              <p:nvPr/>
            </p:nvSpPr>
            <p:spPr>
              <a:xfrm rot="12952200">
                <a:off x="7670520" y="528120"/>
                <a:ext cx="936720" cy="936720"/>
              </a:xfrm>
              <a:prstGeom prst="pie">
                <a:avLst>
                  <a:gd name="adj1" fmla="val 19376841"/>
                  <a:gd name="adj2" fmla="val 12313574"/>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229" name="Google Shape;102;p53"/>
              <p:cNvSpPr/>
              <p:nvPr/>
            </p:nvSpPr>
            <p:spPr>
              <a:xfrm rot="12951000">
                <a:off x="7426440" y="284040"/>
                <a:ext cx="1425240" cy="1424880"/>
              </a:xfrm>
              <a:prstGeom prst="ellipse">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230" name="Google Shape;103;p53"/>
            <p:cNvGrpSpPr/>
            <p:nvPr/>
          </p:nvGrpSpPr>
          <p:grpSpPr>
            <a:xfrm>
              <a:off x="8283600" y="1807920"/>
              <a:ext cx="794520" cy="794880"/>
              <a:chOff x="8283600" y="1807920"/>
              <a:chExt cx="794520" cy="794880"/>
            </a:xfrm>
          </p:grpSpPr>
          <p:sp>
            <p:nvSpPr>
              <p:cNvPr id="231" name="Google Shape;104;p53"/>
              <p:cNvSpPr/>
              <p:nvPr/>
            </p:nvSpPr>
            <p:spPr>
              <a:xfrm rot="2152200">
                <a:off x="8395920" y="1920600"/>
                <a:ext cx="569160" cy="569160"/>
              </a:xfrm>
              <a:prstGeom prst="ellipse">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232" name="Google Shape;105;p53"/>
              <p:cNvSpPr/>
              <p:nvPr/>
            </p:nvSpPr>
            <p:spPr>
              <a:xfrm rot="2150400">
                <a:off x="8484480" y="2008440"/>
                <a:ext cx="392760" cy="392760"/>
              </a:xfrm>
              <a:prstGeom prst="ellipse">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233" name="Google Shape;106;p53"/>
              <p:cNvSpPr/>
              <p:nvPr/>
            </p:nvSpPr>
            <p:spPr>
              <a:xfrm rot="2150400">
                <a:off x="8484480" y="2008440"/>
                <a:ext cx="392760" cy="392760"/>
              </a:xfrm>
              <a:prstGeom prst="pie">
                <a:avLst>
                  <a:gd name="adj1" fmla="val 5699893"/>
                  <a:gd name="adj2" fmla="val 12313574"/>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234" name="Google Shape;107;p53"/>
            <p:cNvGrpSpPr/>
            <p:nvPr/>
          </p:nvGrpSpPr>
          <p:grpSpPr>
            <a:xfrm>
              <a:off x="6866640" y="118800"/>
              <a:ext cx="548280" cy="548280"/>
              <a:chOff x="6866640" y="118800"/>
              <a:chExt cx="548280" cy="548280"/>
            </a:xfrm>
          </p:grpSpPr>
          <p:sp>
            <p:nvSpPr>
              <p:cNvPr id="235" name="Google Shape;108;p53"/>
              <p:cNvSpPr/>
              <p:nvPr/>
            </p:nvSpPr>
            <p:spPr>
              <a:xfrm rot="2150400">
                <a:off x="6944400" y="196560"/>
                <a:ext cx="392760" cy="392760"/>
              </a:xfrm>
              <a:prstGeom prst="ellipse">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236" name="Google Shape;109;p53"/>
              <p:cNvSpPr/>
              <p:nvPr/>
            </p:nvSpPr>
            <p:spPr>
              <a:xfrm rot="2150400">
                <a:off x="6944400" y="196560"/>
                <a:ext cx="392760" cy="392760"/>
              </a:xfrm>
              <a:prstGeom prst="pie">
                <a:avLst>
                  <a:gd name="adj1" fmla="val 5699893"/>
                  <a:gd name="adj2" fmla="val 12313574"/>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sp>
        <p:nvSpPr>
          <p:cNvPr id="237" name="PlaceHolder 1"/>
          <p:cNvSpPr>
            <a:spLocks noGrp="1"/>
          </p:cNvSpPr>
          <p:nvPr>
            <p:ph type="title"/>
          </p:nvPr>
        </p:nvSpPr>
        <p:spPr>
          <a:xfrm>
            <a:off x="824040" y="763560"/>
            <a:ext cx="5857560" cy="3573000"/>
          </a:xfrm>
          <a:prstGeom prst="rect">
            <a:avLst/>
          </a:prstGeom>
          <a:noFill/>
          <a:ln w="0">
            <a:noFill/>
          </a:ln>
        </p:spPr>
        <p:txBody>
          <a:bodyPr lIns="91440" rIns="91440" tIns="91440" bIns="91440" anchor="ctr">
            <a:normAutofit/>
          </a:bodyPr>
          <a:p>
            <a:pPr indent="0">
              <a:buNone/>
            </a:pPr>
            <a:r>
              <a:rPr b="0" lang="vi-VN" sz="3600" strike="noStrike" u="none">
                <a:solidFill>
                  <a:srgbClr val="000000"/>
                </a:solidFill>
                <a:uFillTx/>
                <a:latin typeface="Arial"/>
              </a:rPr>
              <a:t>Click to edit the title text format</a:t>
            </a:r>
            <a:endParaRPr b="0" lang="vi-VN" sz="3600" strike="noStrike" u="none">
              <a:solidFill>
                <a:srgbClr val="000000"/>
              </a:solidFill>
              <a:uFillTx/>
              <a:latin typeface="Arial"/>
            </a:endParaRPr>
          </a:p>
        </p:txBody>
      </p:sp>
      <p:sp>
        <p:nvSpPr>
          <p:cNvPr id="238" name="PlaceHolder 2"/>
          <p:cNvSpPr>
            <a:spLocks noGrp="1"/>
          </p:cNvSpPr>
          <p:nvPr>
            <p:ph type="sldNum" idx="10"/>
          </p:nvPr>
        </p:nvSpPr>
        <p:spPr>
          <a:xfrm>
            <a:off x="8451000" y="47368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900" strike="noStrike" u="none">
                <a:solidFill>
                  <a:schemeClr val="lt1"/>
                </a:solidFill>
                <a:uFillTx/>
                <a:latin typeface="Nunito"/>
                <a:ea typeface="Nunito"/>
              </a:defRPr>
            </a:lvl1pPr>
          </a:lstStyle>
          <a:p>
            <a:pPr indent="0" algn="r">
              <a:lnSpc>
                <a:spcPct val="100000"/>
              </a:lnSpc>
              <a:buNone/>
              <a:tabLst>
                <a:tab algn="l" pos="0"/>
              </a:tabLst>
            </a:pPr>
            <a:fld id="{3E4458C8-DC55-411D-86DF-74A63AA9402B}" type="slidenum">
              <a:rPr b="0" lang="vi" sz="900" strike="noStrike" u="none">
                <a:solidFill>
                  <a:schemeClr val="lt1"/>
                </a:solidFill>
                <a:uFillTx/>
                <a:latin typeface="Nunito"/>
                <a:ea typeface="Nunito"/>
              </a:rPr>
              <a:t>&lt;number&gt;</a:t>
            </a:fld>
            <a:endParaRPr b="0" lang="vi-VN" sz="900" strike="noStrike" u="none">
              <a:solidFill>
                <a:srgbClr val="ffffff"/>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39" name="Google Shape;113;p54"/>
          <p:cNvGrpSpPr/>
          <p:nvPr/>
        </p:nvGrpSpPr>
        <p:grpSpPr>
          <a:xfrm>
            <a:off x="626040" y="299520"/>
            <a:ext cx="999000" cy="999000"/>
            <a:chOff x="626040" y="299520"/>
            <a:chExt cx="999000" cy="999000"/>
          </a:xfrm>
        </p:grpSpPr>
        <p:sp>
          <p:nvSpPr>
            <p:cNvPr id="240" name="Google Shape;114;p54"/>
            <p:cNvSpPr/>
            <p:nvPr/>
          </p:nvSpPr>
          <p:spPr>
            <a:xfrm rot="16200000">
              <a:off x="828720" y="502560"/>
              <a:ext cx="593640" cy="59364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241" name="Google Shape;115;p54"/>
            <p:cNvSpPr/>
            <p:nvPr/>
          </p:nvSpPr>
          <p:spPr>
            <a:xfrm rot="16200000">
              <a:off x="626040" y="299520"/>
              <a:ext cx="999000" cy="99900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sp>
        <p:nvSpPr>
          <p:cNvPr id="242" name="PlaceHolder 1"/>
          <p:cNvSpPr>
            <a:spLocks noGrp="1"/>
          </p:cNvSpPr>
          <p:nvPr>
            <p:ph type="title"/>
          </p:nvPr>
        </p:nvSpPr>
        <p:spPr>
          <a:xfrm>
            <a:off x="1303920" y="598680"/>
            <a:ext cx="3430080" cy="1989720"/>
          </a:xfrm>
          <a:prstGeom prst="rect">
            <a:avLst/>
          </a:prstGeom>
          <a:noFill/>
          <a:ln w="9360">
            <a:solidFill>
              <a:schemeClr val="lt1"/>
            </a:solidFill>
            <a:round/>
          </a:ln>
        </p:spPr>
        <p:txBody>
          <a:bodyPr lIns="91440" rIns="91440" tIns="91440" bIns="91440" anchor="t">
            <a:normAutofit/>
          </a:bodyPr>
          <a:p>
            <a:pPr indent="0">
              <a:buNone/>
            </a:pPr>
            <a:r>
              <a:rPr b="0" lang="vi-VN" sz="2800" strike="noStrike" u="none">
                <a:solidFill>
                  <a:srgbClr val="000000"/>
                </a:solidFill>
                <a:uFillTx/>
                <a:latin typeface="Arial"/>
              </a:rPr>
              <a:t>Click to edit the title text format</a:t>
            </a:r>
            <a:endParaRPr b="0" lang="vi-VN" sz="2800" strike="noStrike" u="none">
              <a:solidFill>
                <a:srgbClr val="000000"/>
              </a:solidFill>
              <a:uFillTx/>
              <a:latin typeface="Arial"/>
            </a:endParaRPr>
          </a:p>
        </p:txBody>
      </p:sp>
      <p:sp>
        <p:nvSpPr>
          <p:cNvPr id="243" name="PlaceHolder 2"/>
          <p:cNvSpPr>
            <a:spLocks noGrp="1"/>
          </p:cNvSpPr>
          <p:nvPr>
            <p:ph type="body"/>
          </p:nvPr>
        </p:nvSpPr>
        <p:spPr>
          <a:xfrm>
            <a:off x="4903560" y="660960"/>
            <a:ext cx="3430080" cy="3870360"/>
          </a:xfrm>
          <a:prstGeom prst="rect">
            <a:avLst/>
          </a:prstGeom>
          <a:noFill/>
          <a:ln w="9360">
            <a:solidFill>
              <a:schemeClr val="lt1"/>
            </a:solidFill>
            <a:round/>
          </a:ln>
        </p:spPr>
        <p:txBody>
          <a:bodyPr lIns="91440" rIns="91440" tIns="91440" bIns="91440" anchor="t">
            <a:normAutofit lnSpcReduction="9999"/>
          </a:bodyPr>
          <a:p>
            <a:pPr marL="432000" indent="-324000">
              <a:spcBef>
                <a:spcPts val="1417"/>
              </a:spcBef>
              <a:buClr>
                <a:srgbClr val="000000"/>
              </a:buClr>
              <a:buSzPct val="45000"/>
              <a:buFont typeface="Wingdings" charset="2"/>
              <a:buChar char=""/>
            </a:pPr>
            <a:r>
              <a:rPr b="0" lang="vi-VN" sz="1300" strike="noStrike" u="none">
                <a:solidFill>
                  <a:srgbClr val="000000"/>
                </a:solidFill>
                <a:uFillTx/>
                <a:latin typeface="Arial"/>
              </a:rPr>
              <a:t>Click to edit the outline text format</a:t>
            </a:r>
            <a:endParaRPr b="0" lang="vi-VN" sz="1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300" strike="noStrike" u="none">
                <a:solidFill>
                  <a:srgbClr val="000000"/>
                </a:solidFill>
                <a:uFillTx/>
                <a:latin typeface="Arial"/>
              </a:rPr>
              <a:t>Second Outline Level</a:t>
            </a:r>
            <a:endParaRPr b="0" lang="vi-VN" sz="1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300" strike="noStrike" u="none">
                <a:solidFill>
                  <a:srgbClr val="000000"/>
                </a:solidFill>
                <a:uFillTx/>
                <a:latin typeface="Arial"/>
              </a:rPr>
              <a:t>Third Outline Level</a:t>
            </a:r>
            <a:endParaRPr b="0" lang="vi-VN" sz="1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300" strike="noStrike" u="none">
                <a:solidFill>
                  <a:srgbClr val="000000"/>
                </a:solidFill>
                <a:uFillTx/>
                <a:latin typeface="Arial"/>
              </a:rPr>
              <a:t>Fourth Outline Level</a:t>
            </a:r>
            <a:endParaRPr b="0" lang="vi-VN" sz="1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300" strike="noStrike" u="none">
                <a:solidFill>
                  <a:srgbClr val="000000"/>
                </a:solidFill>
                <a:uFillTx/>
                <a:latin typeface="Arial"/>
              </a:rPr>
              <a:t>Fifth Outline Level</a:t>
            </a:r>
            <a:endParaRPr b="0" lang="vi-VN" sz="1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300" strike="noStrike" u="none">
                <a:solidFill>
                  <a:srgbClr val="000000"/>
                </a:solidFill>
                <a:uFillTx/>
                <a:latin typeface="Arial"/>
              </a:rPr>
              <a:t>Sixth Outline Level</a:t>
            </a:r>
            <a:endParaRPr b="0" lang="vi-VN" sz="1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300" strike="noStrike" u="none">
                <a:solidFill>
                  <a:srgbClr val="000000"/>
                </a:solidFill>
                <a:uFillTx/>
                <a:latin typeface="Arial"/>
              </a:rPr>
              <a:t>Seventh Outline Level</a:t>
            </a:r>
            <a:endParaRPr b="0" lang="vi-VN" sz="1300" strike="noStrike" u="none">
              <a:solidFill>
                <a:srgbClr val="000000"/>
              </a:solidFill>
              <a:uFillTx/>
              <a:latin typeface="Arial"/>
            </a:endParaRPr>
          </a:p>
        </p:txBody>
      </p:sp>
      <p:sp>
        <p:nvSpPr>
          <p:cNvPr id="244" name="PlaceHolder 3"/>
          <p:cNvSpPr>
            <a:spLocks noGrp="1"/>
          </p:cNvSpPr>
          <p:nvPr>
            <p:ph type="sldNum" idx="11"/>
          </p:nvPr>
        </p:nvSpPr>
        <p:spPr>
          <a:xfrm>
            <a:off x="8451000" y="47368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900" strike="noStrike" u="none">
                <a:solidFill>
                  <a:schemeClr val="dk2"/>
                </a:solidFill>
                <a:uFillTx/>
                <a:latin typeface="Nunito"/>
                <a:ea typeface="Nunito"/>
              </a:defRPr>
            </a:lvl1pPr>
          </a:lstStyle>
          <a:p>
            <a:pPr indent="0" algn="r">
              <a:lnSpc>
                <a:spcPct val="100000"/>
              </a:lnSpc>
              <a:buNone/>
              <a:tabLst>
                <a:tab algn="l" pos="0"/>
              </a:tabLst>
            </a:pPr>
            <a:fld id="{2374AB47-2B1A-4C2D-AED8-2ED057E65329}" type="slidenum">
              <a:rPr b="0" lang="vi" sz="900" strike="noStrike" u="none">
                <a:solidFill>
                  <a:schemeClr val="dk2"/>
                </a:solidFill>
                <a:uFillTx/>
                <a:latin typeface="Nunito"/>
                <a:ea typeface="Nunito"/>
              </a:rPr>
              <a:t>&lt;number&gt;</a:t>
            </a:fld>
            <a:endParaRPr b="0" lang="vi-VN" sz="9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45"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vi-VN" sz="2800" strike="noStrike" u="none">
                <a:solidFill>
                  <a:srgbClr val="000000"/>
                </a:solidFill>
                <a:uFillTx/>
                <a:latin typeface="Arial"/>
              </a:rPr>
              <a:t>Click to edit the title text format</a:t>
            </a:r>
            <a:endParaRPr b="0" lang="vi-VN" sz="2800" strike="noStrike" u="none">
              <a:solidFill>
                <a:srgbClr val="000000"/>
              </a:solidFill>
              <a:uFillTx/>
              <a:latin typeface="Arial"/>
            </a:endParaRPr>
          </a:p>
        </p:txBody>
      </p:sp>
      <p:sp>
        <p:nvSpPr>
          <p:cNvPr id="246"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vi-VN" sz="1800" strike="noStrike" u="none">
                <a:solidFill>
                  <a:srgbClr val="000000"/>
                </a:solidFill>
                <a:uFillTx/>
                <a:latin typeface="Arial"/>
              </a:rPr>
              <a:t>Click to edit the outline text format</a:t>
            </a:r>
            <a:endParaRPr b="0" lang="vi-VN"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800" strike="noStrike" u="none">
                <a:solidFill>
                  <a:srgbClr val="000000"/>
                </a:solidFill>
                <a:uFillTx/>
                <a:latin typeface="Arial"/>
              </a:rPr>
              <a:t>Second Outline Level</a:t>
            </a:r>
            <a:endParaRPr b="0" lang="vi-VN"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800" strike="noStrike" u="none">
                <a:solidFill>
                  <a:srgbClr val="000000"/>
                </a:solidFill>
                <a:uFillTx/>
                <a:latin typeface="Arial"/>
              </a:rPr>
              <a:t>Third Outline Level</a:t>
            </a:r>
            <a:endParaRPr b="0" lang="vi-VN"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800" strike="noStrike" u="none">
                <a:solidFill>
                  <a:srgbClr val="000000"/>
                </a:solidFill>
                <a:uFillTx/>
                <a:latin typeface="Arial"/>
              </a:rPr>
              <a:t>Fourth Outline Level</a:t>
            </a:r>
            <a:endParaRPr b="0" lang="vi-VN"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800" strike="noStrike" u="none">
                <a:solidFill>
                  <a:srgbClr val="000000"/>
                </a:solidFill>
                <a:uFillTx/>
                <a:latin typeface="Arial"/>
              </a:rPr>
              <a:t>Fifth Outline Level</a:t>
            </a:r>
            <a:endParaRPr b="0" lang="vi-VN"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800" strike="noStrike" u="none">
                <a:solidFill>
                  <a:srgbClr val="000000"/>
                </a:solidFill>
                <a:uFillTx/>
                <a:latin typeface="Arial"/>
              </a:rPr>
              <a:t>Sixth Outline Level</a:t>
            </a:r>
            <a:endParaRPr b="0" lang="vi-VN"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800" strike="noStrike" u="none">
                <a:solidFill>
                  <a:srgbClr val="000000"/>
                </a:solidFill>
                <a:uFillTx/>
                <a:latin typeface="Arial"/>
              </a:rPr>
              <a:t>Seventh Outline Level</a:t>
            </a:r>
            <a:endParaRPr b="0" lang="vi-VN" sz="1800" strike="noStrike" u="none">
              <a:solidFill>
                <a:srgbClr val="000000"/>
              </a:solidFill>
              <a:uFillTx/>
              <a:latin typeface="Arial"/>
            </a:endParaRPr>
          </a:p>
        </p:txBody>
      </p:sp>
      <p:sp>
        <p:nvSpPr>
          <p:cNvPr id="247" name="PlaceHolder 3"/>
          <p:cNvSpPr>
            <a:spLocks noGrp="1"/>
          </p:cNvSpPr>
          <p:nvPr>
            <p:ph type="sldNum" idx="1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1000" strike="noStrike" u="none">
                <a:solidFill>
                  <a:schemeClr val="dk2"/>
                </a:solidFill>
                <a:uFillTx/>
                <a:latin typeface="Arial"/>
                <a:ea typeface="Arial"/>
              </a:defRPr>
            </a:lvl1pPr>
          </a:lstStyle>
          <a:p>
            <a:pPr indent="0" algn="r">
              <a:lnSpc>
                <a:spcPct val="100000"/>
              </a:lnSpc>
              <a:buNone/>
              <a:tabLst>
                <a:tab algn="l" pos="0"/>
              </a:tabLst>
            </a:pPr>
            <a:fld id="{C778273B-64DD-48D7-B129-68DB781CD3DE}" type="slidenum">
              <a:rPr b="0" lang="vi" sz="1000" strike="noStrike" u="none">
                <a:solidFill>
                  <a:schemeClr val="dk2"/>
                </a:solidFill>
                <a:uFillTx/>
                <a:latin typeface="Arial"/>
                <a:ea typeface="Arial"/>
              </a:rPr>
              <a:t>&lt;number&gt;</a:t>
            </a:fld>
            <a:endParaRPr b="0" lang="vi-VN"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0"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rmAutofit lnSpcReduction="9999"/>
          </a:bodyPr>
          <a:p>
            <a:pPr indent="0" algn="ctr">
              <a:lnSpc>
                <a:spcPct val="100000"/>
              </a:lnSpc>
              <a:buNone/>
            </a:pPr>
            <a:r>
              <a:rPr b="0" lang="vi-VN" sz="12000" strike="noStrike" u="none">
                <a:solidFill>
                  <a:schemeClr val="dk1"/>
                </a:solidFill>
                <a:uFillTx/>
                <a:latin typeface="Arial"/>
                <a:ea typeface="Arial"/>
              </a:rPr>
              <a:t>xx%</a:t>
            </a:r>
            <a:endParaRPr b="0" lang="vi-VN" sz="12000" strike="noStrike" u="none">
              <a:solidFill>
                <a:srgbClr val="000000"/>
              </a:solidFill>
              <a:uFillTx/>
              <a:latin typeface="Arial"/>
            </a:endParaRPr>
          </a:p>
        </p:txBody>
      </p:sp>
      <p:sp>
        <p:nvSpPr>
          <p:cNvPr id="251"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rmAutofit fontScale="47500" lnSpcReduction="19999"/>
          </a:bodyPr>
          <a:p>
            <a:pPr marL="432000" indent="-324000">
              <a:spcBef>
                <a:spcPts val="1417"/>
              </a:spcBef>
              <a:buClr>
                <a:srgbClr val="000000"/>
              </a:buClr>
              <a:buSzPct val="45000"/>
              <a:buFont typeface="Wingdings" charset="2"/>
              <a:buChar char=""/>
            </a:pPr>
            <a:r>
              <a:rPr b="0" lang="vi-VN" sz="1800" strike="noStrike" u="none">
                <a:solidFill>
                  <a:srgbClr val="000000"/>
                </a:solidFill>
                <a:uFillTx/>
                <a:latin typeface="Arial"/>
              </a:rPr>
              <a:t>Click to edit the outline text format</a:t>
            </a:r>
            <a:endParaRPr b="0" lang="vi-VN"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800" strike="noStrike" u="none">
                <a:solidFill>
                  <a:srgbClr val="000000"/>
                </a:solidFill>
                <a:uFillTx/>
                <a:latin typeface="Arial"/>
              </a:rPr>
              <a:t>Second Outline Level</a:t>
            </a:r>
            <a:endParaRPr b="0" lang="vi-VN"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800" strike="noStrike" u="none">
                <a:solidFill>
                  <a:srgbClr val="000000"/>
                </a:solidFill>
                <a:uFillTx/>
                <a:latin typeface="Arial"/>
              </a:rPr>
              <a:t>Third Outline Level</a:t>
            </a:r>
            <a:endParaRPr b="0" lang="vi-VN"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800" strike="noStrike" u="none">
                <a:solidFill>
                  <a:srgbClr val="000000"/>
                </a:solidFill>
                <a:uFillTx/>
                <a:latin typeface="Arial"/>
              </a:rPr>
              <a:t>Fourth Outline Level</a:t>
            </a:r>
            <a:endParaRPr b="0" lang="vi-VN"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800" strike="noStrike" u="none">
                <a:solidFill>
                  <a:srgbClr val="000000"/>
                </a:solidFill>
                <a:uFillTx/>
                <a:latin typeface="Arial"/>
              </a:rPr>
              <a:t>Fifth Outline Level</a:t>
            </a:r>
            <a:endParaRPr b="0" lang="vi-VN"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800" strike="noStrike" u="none">
                <a:solidFill>
                  <a:srgbClr val="000000"/>
                </a:solidFill>
                <a:uFillTx/>
                <a:latin typeface="Arial"/>
              </a:rPr>
              <a:t>Sixth Outline Level</a:t>
            </a:r>
            <a:endParaRPr b="0" lang="vi-VN"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800" strike="noStrike" u="none">
                <a:solidFill>
                  <a:srgbClr val="000000"/>
                </a:solidFill>
                <a:uFillTx/>
                <a:latin typeface="Arial"/>
              </a:rPr>
              <a:t>Seventh Outline Level</a:t>
            </a:r>
            <a:endParaRPr b="0" lang="vi-VN" sz="1800" strike="noStrike" u="none">
              <a:solidFill>
                <a:srgbClr val="000000"/>
              </a:solidFill>
              <a:uFillTx/>
              <a:latin typeface="Arial"/>
            </a:endParaRPr>
          </a:p>
        </p:txBody>
      </p:sp>
      <p:sp>
        <p:nvSpPr>
          <p:cNvPr id="252" name="PlaceHolder 3"/>
          <p:cNvSpPr>
            <a:spLocks noGrp="1"/>
          </p:cNvSpPr>
          <p:nvPr>
            <p:ph type="sldNum" idx="1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1000" strike="noStrike" u="none">
                <a:solidFill>
                  <a:schemeClr val="dk2"/>
                </a:solidFill>
                <a:uFillTx/>
                <a:latin typeface="Arial"/>
                <a:ea typeface="Arial"/>
              </a:defRPr>
            </a:lvl1pPr>
          </a:lstStyle>
          <a:p>
            <a:pPr indent="0" algn="r">
              <a:lnSpc>
                <a:spcPct val="100000"/>
              </a:lnSpc>
              <a:buNone/>
              <a:tabLst>
                <a:tab algn="l" pos="0"/>
              </a:tabLst>
            </a:pPr>
            <a:fld id="{976ECD9B-8C0A-4688-8831-DCE9AAC23824}" type="slidenum">
              <a:rPr b="0" lang="vi" sz="1000" strike="noStrike" u="none">
                <a:solidFill>
                  <a:schemeClr val="dk2"/>
                </a:solidFill>
                <a:uFillTx/>
                <a:latin typeface="Arial"/>
                <a:ea typeface="Arial"/>
              </a:rPr>
              <a:t>&lt;number&gt;</a:t>
            </a:fld>
            <a:endParaRPr b="0" lang="vi-VN"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3" name="PlaceHolder 1"/>
          <p:cNvSpPr>
            <a:spLocks noGrp="1"/>
          </p:cNvSpPr>
          <p:nvPr>
            <p:ph type="sldNum" idx="1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1000" strike="noStrike" u="none">
                <a:solidFill>
                  <a:schemeClr val="dk2"/>
                </a:solidFill>
                <a:uFillTx/>
                <a:latin typeface="Arial"/>
                <a:ea typeface="Arial"/>
              </a:defRPr>
            </a:lvl1pPr>
          </a:lstStyle>
          <a:p>
            <a:pPr indent="0" algn="r">
              <a:lnSpc>
                <a:spcPct val="100000"/>
              </a:lnSpc>
              <a:buNone/>
              <a:tabLst>
                <a:tab algn="l" pos="0"/>
              </a:tabLst>
            </a:pPr>
            <a:fld id="{48F4A4D4-65AB-4E29-A9D0-76D33A1D1D9C}" type="slidenum">
              <a:rPr b="0" lang="vi" sz="1000" strike="noStrike" u="none">
                <a:solidFill>
                  <a:schemeClr val="dk2"/>
                </a:solidFill>
                <a:uFillTx/>
                <a:latin typeface="Arial"/>
                <a:ea typeface="Arial"/>
              </a:rPr>
              <a:t>&lt;number&gt;</a:t>
            </a:fld>
            <a:endParaRPr b="0" lang="vi-VN"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4"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rmAutofit/>
          </a:bodyPr>
          <a:p>
            <a:pPr indent="0">
              <a:buNone/>
            </a:pPr>
            <a:r>
              <a:rPr b="0" lang="vi-VN" sz="5200" strike="noStrike" u="none">
                <a:solidFill>
                  <a:srgbClr val="000000"/>
                </a:solidFill>
                <a:uFillTx/>
                <a:latin typeface="Arial"/>
              </a:rPr>
              <a:t>Click to edit the title text format</a:t>
            </a:r>
            <a:endParaRPr b="0" lang="vi-VN" sz="5200" strike="noStrike" u="none">
              <a:solidFill>
                <a:srgbClr val="000000"/>
              </a:solidFill>
              <a:uFillTx/>
              <a:latin typeface="Arial"/>
            </a:endParaRPr>
          </a:p>
        </p:txBody>
      </p:sp>
      <p:sp>
        <p:nvSpPr>
          <p:cNvPr id="255" name="PlaceHolder 2"/>
          <p:cNvSpPr>
            <a:spLocks noGrp="1"/>
          </p:cNvSpPr>
          <p:nvPr>
            <p:ph type="sldNum" idx="1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1000" strike="noStrike" u="none">
                <a:solidFill>
                  <a:schemeClr val="dk2"/>
                </a:solidFill>
                <a:uFillTx/>
                <a:latin typeface="Arial"/>
                <a:ea typeface="Arial"/>
              </a:defRPr>
            </a:lvl1pPr>
          </a:lstStyle>
          <a:p>
            <a:pPr indent="0" algn="r">
              <a:lnSpc>
                <a:spcPct val="100000"/>
              </a:lnSpc>
              <a:buNone/>
              <a:tabLst>
                <a:tab algn="l" pos="0"/>
              </a:tabLst>
            </a:pPr>
            <a:fld id="{F758D5A7-23AC-44C5-8E8D-62FC9A794411}" type="slidenum">
              <a:rPr b="0" lang="vi" sz="1000" strike="noStrike" u="none">
                <a:solidFill>
                  <a:schemeClr val="dk2"/>
                </a:solidFill>
                <a:uFillTx/>
                <a:latin typeface="Arial"/>
                <a:ea typeface="Arial"/>
              </a:rPr>
              <a:t>&lt;number&gt;</a:t>
            </a:fld>
            <a:endParaRPr b="0" lang="vi-VN" sz="1000" strike="noStrike" u="none">
              <a:solidFill>
                <a:srgbClr val="000000"/>
              </a:solidFill>
              <a:uFillTx/>
              <a:latin typeface="Times New Roman"/>
            </a:endParaRPr>
          </a:p>
        </p:txBody>
      </p:sp>
      <p:sp>
        <p:nvSpPr>
          <p:cNvPr id="25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vi-VN" sz="1400" strike="noStrike" u="none">
                <a:solidFill>
                  <a:srgbClr val="000000"/>
                </a:solidFill>
                <a:uFillTx/>
                <a:latin typeface="Arial"/>
              </a:rPr>
              <a:t>Click to edit the outline text format</a:t>
            </a:r>
            <a:endParaRPr b="0" lang="vi-VN"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400" strike="noStrike" u="none">
                <a:solidFill>
                  <a:srgbClr val="000000"/>
                </a:solidFill>
                <a:uFillTx/>
                <a:latin typeface="Arial"/>
              </a:rPr>
              <a:t>Second Outline Level</a:t>
            </a:r>
            <a:endParaRPr b="0" lang="vi-VN"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400" strike="noStrike" u="none">
                <a:solidFill>
                  <a:srgbClr val="000000"/>
                </a:solidFill>
                <a:uFillTx/>
                <a:latin typeface="Arial"/>
              </a:rPr>
              <a:t>Third Outline Level</a:t>
            </a:r>
            <a:endParaRPr b="0" lang="vi-VN"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400" strike="noStrike" u="none">
                <a:solidFill>
                  <a:srgbClr val="000000"/>
                </a:solidFill>
                <a:uFillTx/>
                <a:latin typeface="Arial"/>
              </a:rPr>
              <a:t>Fourth Outline Level</a:t>
            </a:r>
            <a:endParaRPr b="0" lang="vi-VN"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2000" strike="noStrike" u="none">
                <a:solidFill>
                  <a:srgbClr val="000000"/>
                </a:solidFill>
                <a:uFillTx/>
                <a:latin typeface="Arial"/>
              </a:rPr>
              <a:t>Fifth Outline Level</a:t>
            </a:r>
            <a:endParaRPr b="0" lang="vi-VN"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2000" strike="noStrike" u="none">
                <a:solidFill>
                  <a:srgbClr val="000000"/>
                </a:solidFill>
                <a:uFillTx/>
                <a:latin typeface="Arial"/>
              </a:rPr>
              <a:t>Sixth Outline Level</a:t>
            </a:r>
            <a:endParaRPr b="0" lang="vi-VN"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2000" strike="noStrike" u="none">
                <a:solidFill>
                  <a:srgbClr val="000000"/>
                </a:solidFill>
                <a:uFillTx/>
                <a:latin typeface="Arial"/>
              </a:rPr>
              <a:t>Seventh Outline Level</a:t>
            </a:r>
            <a:endParaRPr b="0" lang="vi-VN"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9"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b="0" lang="vi-VN" sz="3600" strike="noStrike" u="none">
                <a:solidFill>
                  <a:srgbClr val="000000"/>
                </a:solidFill>
                <a:uFillTx/>
                <a:latin typeface="Arial"/>
              </a:rPr>
              <a:t>Click to edit the title text format</a:t>
            </a:r>
            <a:endParaRPr b="0" lang="vi-VN" sz="3600" strike="noStrike" u="none">
              <a:solidFill>
                <a:srgbClr val="000000"/>
              </a:solidFill>
              <a:uFillTx/>
              <a:latin typeface="Arial"/>
            </a:endParaRPr>
          </a:p>
        </p:txBody>
      </p:sp>
      <p:sp>
        <p:nvSpPr>
          <p:cNvPr id="260" name="PlaceHolder 2"/>
          <p:cNvSpPr>
            <a:spLocks noGrp="1"/>
          </p:cNvSpPr>
          <p:nvPr>
            <p:ph type="sldNum" idx="1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1000" strike="noStrike" u="none">
                <a:solidFill>
                  <a:schemeClr val="dk2"/>
                </a:solidFill>
                <a:uFillTx/>
                <a:latin typeface="Arial"/>
                <a:ea typeface="Arial"/>
              </a:defRPr>
            </a:lvl1pPr>
          </a:lstStyle>
          <a:p>
            <a:pPr indent="0" algn="r">
              <a:lnSpc>
                <a:spcPct val="100000"/>
              </a:lnSpc>
              <a:buNone/>
              <a:tabLst>
                <a:tab algn="l" pos="0"/>
              </a:tabLst>
            </a:pPr>
            <a:fld id="{221A3ADE-B483-4CC0-86B3-CB5AD58E2A23}" type="slidenum">
              <a:rPr b="0" lang="vi" sz="1000" strike="noStrike" u="none">
                <a:solidFill>
                  <a:schemeClr val="dk2"/>
                </a:solidFill>
                <a:uFillTx/>
                <a:latin typeface="Arial"/>
                <a:ea typeface="Arial"/>
              </a:rPr>
              <a:t>&lt;number&gt;</a:t>
            </a:fld>
            <a:endParaRPr b="0" lang="vi-VN"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1"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vi-VN" sz="2800" strike="noStrike" u="none">
                <a:solidFill>
                  <a:srgbClr val="000000"/>
                </a:solidFill>
                <a:uFillTx/>
                <a:latin typeface="Arial"/>
              </a:rPr>
              <a:t>Click to edit the title text format</a:t>
            </a:r>
            <a:endParaRPr b="0" lang="vi-VN" sz="2800" strike="noStrike" u="none">
              <a:solidFill>
                <a:srgbClr val="000000"/>
              </a:solidFill>
              <a:uFillTx/>
              <a:latin typeface="Arial"/>
            </a:endParaRPr>
          </a:p>
        </p:txBody>
      </p:sp>
      <p:sp>
        <p:nvSpPr>
          <p:cNvPr id="262"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vi-VN" sz="1400" strike="noStrike" u="none">
                <a:solidFill>
                  <a:srgbClr val="000000"/>
                </a:solidFill>
                <a:uFillTx/>
                <a:latin typeface="Arial"/>
              </a:rPr>
              <a:t>Click to edit the outline text format</a:t>
            </a:r>
            <a:endParaRPr b="0" lang="vi-VN"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400" strike="noStrike" u="none">
                <a:solidFill>
                  <a:srgbClr val="000000"/>
                </a:solidFill>
                <a:uFillTx/>
                <a:latin typeface="Arial"/>
              </a:rPr>
              <a:t>Second Outline Level</a:t>
            </a:r>
            <a:endParaRPr b="0" lang="vi-VN"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400" strike="noStrike" u="none">
                <a:solidFill>
                  <a:srgbClr val="000000"/>
                </a:solidFill>
                <a:uFillTx/>
                <a:latin typeface="Arial"/>
              </a:rPr>
              <a:t>Third Outline Level</a:t>
            </a:r>
            <a:endParaRPr b="0" lang="vi-VN"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400" strike="noStrike" u="none">
                <a:solidFill>
                  <a:srgbClr val="000000"/>
                </a:solidFill>
                <a:uFillTx/>
                <a:latin typeface="Arial"/>
              </a:rPr>
              <a:t>Fourth Outline Level</a:t>
            </a:r>
            <a:endParaRPr b="0" lang="vi-VN"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400" strike="noStrike" u="none">
                <a:solidFill>
                  <a:srgbClr val="000000"/>
                </a:solidFill>
                <a:uFillTx/>
                <a:latin typeface="Arial"/>
              </a:rPr>
              <a:t>Fifth Outline Level</a:t>
            </a:r>
            <a:endParaRPr b="0" lang="vi-VN"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400" strike="noStrike" u="none">
                <a:solidFill>
                  <a:srgbClr val="000000"/>
                </a:solidFill>
                <a:uFillTx/>
                <a:latin typeface="Arial"/>
              </a:rPr>
              <a:t>Sixth Outline Level</a:t>
            </a:r>
            <a:endParaRPr b="0" lang="vi-VN"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400" strike="noStrike" u="none">
                <a:solidFill>
                  <a:srgbClr val="000000"/>
                </a:solidFill>
                <a:uFillTx/>
                <a:latin typeface="Arial"/>
              </a:rPr>
              <a:t>Seventh Outline Level</a:t>
            </a:r>
            <a:endParaRPr b="0" lang="vi-VN" sz="1400" strike="noStrike" u="none">
              <a:solidFill>
                <a:srgbClr val="000000"/>
              </a:solidFill>
              <a:uFillTx/>
              <a:latin typeface="Arial"/>
            </a:endParaRPr>
          </a:p>
        </p:txBody>
      </p:sp>
      <p:sp>
        <p:nvSpPr>
          <p:cNvPr id="263"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vi-VN" sz="1400" strike="noStrike" u="none">
                <a:solidFill>
                  <a:srgbClr val="000000"/>
                </a:solidFill>
                <a:uFillTx/>
                <a:latin typeface="Arial"/>
              </a:rPr>
              <a:t>Click to edit the outline text format</a:t>
            </a:r>
            <a:endParaRPr b="0" lang="vi-VN"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400" strike="noStrike" u="none">
                <a:solidFill>
                  <a:srgbClr val="000000"/>
                </a:solidFill>
                <a:uFillTx/>
                <a:latin typeface="Arial"/>
              </a:rPr>
              <a:t>Second Outline Level</a:t>
            </a:r>
            <a:endParaRPr b="0" lang="vi-VN"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400" strike="noStrike" u="none">
                <a:solidFill>
                  <a:srgbClr val="000000"/>
                </a:solidFill>
                <a:uFillTx/>
                <a:latin typeface="Arial"/>
              </a:rPr>
              <a:t>Third Outline Level</a:t>
            </a:r>
            <a:endParaRPr b="0" lang="vi-VN"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400" strike="noStrike" u="none">
                <a:solidFill>
                  <a:srgbClr val="000000"/>
                </a:solidFill>
                <a:uFillTx/>
                <a:latin typeface="Arial"/>
              </a:rPr>
              <a:t>Fourth Outline Level</a:t>
            </a:r>
            <a:endParaRPr b="0" lang="vi-VN"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400" strike="noStrike" u="none">
                <a:solidFill>
                  <a:srgbClr val="000000"/>
                </a:solidFill>
                <a:uFillTx/>
                <a:latin typeface="Arial"/>
              </a:rPr>
              <a:t>Fifth Outline Level</a:t>
            </a:r>
            <a:endParaRPr b="0" lang="vi-VN"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400" strike="noStrike" u="none">
                <a:solidFill>
                  <a:srgbClr val="000000"/>
                </a:solidFill>
                <a:uFillTx/>
                <a:latin typeface="Arial"/>
              </a:rPr>
              <a:t>Sixth Outline Level</a:t>
            </a:r>
            <a:endParaRPr b="0" lang="vi-VN"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400" strike="noStrike" u="none">
                <a:solidFill>
                  <a:srgbClr val="000000"/>
                </a:solidFill>
                <a:uFillTx/>
                <a:latin typeface="Arial"/>
              </a:rPr>
              <a:t>Seventh Outline Level</a:t>
            </a:r>
            <a:endParaRPr b="0" lang="vi-VN" sz="1400" strike="noStrike" u="none">
              <a:solidFill>
                <a:srgbClr val="000000"/>
              </a:solidFill>
              <a:uFillTx/>
              <a:latin typeface="Arial"/>
            </a:endParaRPr>
          </a:p>
        </p:txBody>
      </p:sp>
      <p:sp>
        <p:nvSpPr>
          <p:cNvPr id="264" name="PlaceHolder 4"/>
          <p:cNvSpPr>
            <a:spLocks noGrp="1"/>
          </p:cNvSpPr>
          <p:nvPr>
            <p:ph type="sldNum" idx="1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1000" strike="noStrike" u="none">
                <a:solidFill>
                  <a:schemeClr val="dk2"/>
                </a:solidFill>
                <a:uFillTx/>
                <a:latin typeface="Arial"/>
                <a:ea typeface="Arial"/>
              </a:defRPr>
            </a:lvl1pPr>
          </a:lstStyle>
          <a:p>
            <a:pPr indent="0" algn="r">
              <a:lnSpc>
                <a:spcPct val="100000"/>
              </a:lnSpc>
              <a:buNone/>
              <a:tabLst>
                <a:tab algn="l" pos="0"/>
              </a:tabLst>
            </a:pPr>
            <a:fld id="{593EF47F-04E6-49F1-B51F-738606B03454}" type="slidenum">
              <a:rPr b="0" lang="vi" sz="1000" strike="noStrike" u="none">
                <a:solidFill>
                  <a:schemeClr val="dk2"/>
                </a:solidFill>
                <a:uFillTx/>
                <a:latin typeface="Arial"/>
                <a:ea typeface="Arial"/>
              </a:rPr>
              <a:t>&lt;number&gt;</a:t>
            </a:fld>
            <a:endParaRPr b="0" lang="vi-VN"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8"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vi-VN" sz="2800" strike="noStrike" u="none">
                <a:solidFill>
                  <a:srgbClr val="000000"/>
                </a:solidFill>
                <a:uFillTx/>
                <a:latin typeface="Arial"/>
              </a:rPr>
              <a:t>Click to edit the title text format</a:t>
            </a:r>
            <a:endParaRPr b="0" lang="vi-VN" sz="2800" strike="noStrike" u="none">
              <a:solidFill>
                <a:srgbClr val="000000"/>
              </a:solidFill>
              <a:uFillTx/>
              <a:latin typeface="Arial"/>
            </a:endParaRPr>
          </a:p>
        </p:txBody>
      </p:sp>
      <p:sp>
        <p:nvSpPr>
          <p:cNvPr id="269" name="PlaceHolder 2"/>
          <p:cNvSpPr>
            <a:spLocks noGrp="1"/>
          </p:cNvSpPr>
          <p:nvPr>
            <p:ph type="sldNum" idx="1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1000" strike="noStrike" u="none">
                <a:solidFill>
                  <a:schemeClr val="dk2"/>
                </a:solidFill>
                <a:uFillTx/>
                <a:latin typeface="Arial"/>
                <a:ea typeface="Arial"/>
              </a:defRPr>
            </a:lvl1pPr>
          </a:lstStyle>
          <a:p>
            <a:pPr indent="0" algn="r">
              <a:lnSpc>
                <a:spcPct val="100000"/>
              </a:lnSpc>
              <a:buNone/>
              <a:tabLst>
                <a:tab algn="l" pos="0"/>
              </a:tabLst>
            </a:pPr>
            <a:fld id="{9BDA14A1-93CF-450A-9D65-E82213BC6509}" type="slidenum">
              <a:rPr b="0" lang="vi" sz="1000" strike="noStrike" u="none">
                <a:solidFill>
                  <a:schemeClr val="dk2"/>
                </a:solidFill>
                <a:uFillTx/>
                <a:latin typeface="Arial"/>
                <a:ea typeface="Arial"/>
              </a:rPr>
              <a:t>&lt;number&gt;</a:t>
            </a:fld>
            <a:endParaRPr b="0" lang="vi-VN"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1"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92500" lnSpcReduction="19999"/>
          </a:bodyPr>
          <a:p>
            <a:pPr indent="0">
              <a:buNone/>
            </a:pPr>
            <a:r>
              <a:rPr b="0" lang="vi-VN" sz="2400" strike="noStrike" u="none">
                <a:solidFill>
                  <a:srgbClr val="000000"/>
                </a:solidFill>
                <a:uFillTx/>
                <a:latin typeface="Arial"/>
              </a:rPr>
              <a:t>Click to edit the title text format</a:t>
            </a:r>
            <a:endParaRPr b="0" lang="vi-VN" sz="2400" strike="noStrike" u="none">
              <a:solidFill>
                <a:srgbClr val="000000"/>
              </a:solidFill>
              <a:uFillTx/>
              <a:latin typeface="Arial"/>
            </a:endParaRPr>
          </a:p>
        </p:txBody>
      </p:sp>
      <p:sp>
        <p:nvSpPr>
          <p:cNvPr id="272"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rmAutofit fontScale="32500" lnSpcReduction="19999"/>
          </a:bodyPr>
          <a:p>
            <a:pPr marL="432000" indent="-324000">
              <a:spcBef>
                <a:spcPts val="1417"/>
              </a:spcBef>
              <a:buClr>
                <a:srgbClr val="000000"/>
              </a:buClr>
              <a:buSzPct val="45000"/>
              <a:buFont typeface="Wingdings" charset="2"/>
              <a:buChar char=""/>
            </a:pPr>
            <a:r>
              <a:rPr b="0" lang="vi-VN" sz="1200" strike="noStrike" u="none">
                <a:solidFill>
                  <a:srgbClr val="000000"/>
                </a:solidFill>
                <a:uFillTx/>
                <a:latin typeface="Arial"/>
              </a:rPr>
              <a:t>Click to edit the outline text format</a:t>
            </a:r>
            <a:endParaRPr b="0" lang="vi-VN" sz="1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200" strike="noStrike" u="none">
                <a:solidFill>
                  <a:srgbClr val="000000"/>
                </a:solidFill>
                <a:uFillTx/>
                <a:latin typeface="Arial"/>
              </a:rPr>
              <a:t>Second Outline Level</a:t>
            </a:r>
            <a:endParaRPr b="0" lang="vi-VN" sz="1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200" strike="noStrike" u="none">
                <a:solidFill>
                  <a:srgbClr val="000000"/>
                </a:solidFill>
                <a:uFillTx/>
                <a:latin typeface="Arial"/>
              </a:rPr>
              <a:t>Third Outline Level</a:t>
            </a:r>
            <a:endParaRPr b="0" lang="vi-VN" sz="1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200" strike="noStrike" u="none">
                <a:solidFill>
                  <a:srgbClr val="000000"/>
                </a:solidFill>
                <a:uFillTx/>
                <a:latin typeface="Arial"/>
              </a:rPr>
              <a:t>Fourth Outline Level</a:t>
            </a:r>
            <a:endParaRPr b="0" lang="vi-VN" sz="1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200" strike="noStrike" u="none">
                <a:solidFill>
                  <a:srgbClr val="000000"/>
                </a:solidFill>
                <a:uFillTx/>
                <a:latin typeface="Arial"/>
              </a:rPr>
              <a:t>Fifth Outline Level</a:t>
            </a:r>
            <a:endParaRPr b="0" lang="vi-VN" sz="1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200" strike="noStrike" u="none">
                <a:solidFill>
                  <a:srgbClr val="000000"/>
                </a:solidFill>
                <a:uFillTx/>
                <a:latin typeface="Arial"/>
              </a:rPr>
              <a:t>Sixth Outline Level</a:t>
            </a:r>
            <a:endParaRPr b="0" lang="vi-VN" sz="1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200" strike="noStrike" u="none">
                <a:solidFill>
                  <a:srgbClr val="000000"/>
                </a:solidFill>
                <a:uFillTx/>
                <a:latin typeface="Arial"/>
              </a:rPr>
              <a:t>Seventh Outline Level</a:t>
            </a:r>
            <a:endParaRPr b="0" lang="vi-VN" sz="1200" strike="noStrike" u="none">
              <a:solidFill>
                <a:srgbClr val="000000"/>
              </a:solidFill>
              <a:uFillTx/>
              <a:latin typeface="Arial"/>
            </a:endParaRPr>
          </a:p>
        </p:txBody>
      </p:sp>
      <p:sp>
        <p:nvSpPr>
          <p:cNvPr id="273" name="PlaceHolder 3"/>
          <p:cNvSpPr>
            <a:spLocks noGrp="1"/>
          </p:cNvSpPr>
          <p:nvPr>
            <p:ph type="sldNum" idx="1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1000" strike="noStrike" u="none">
                <a:solidFill>
                  <a:schemeClr val="dk2"/>
                </a:solidFill>
                <a:uFillTx/>
                <a:latin typeface="Arial"/>
                <a:ea typeface="Arial"/>
              </a:defRPr>
            </a:lvl1pPr>
          </a:lstStyle>
          <a:p>
            <a:pPr indent="0" algn="r">
              <a:lnSpc>
                <a:spcPct val="100000"/>
              </a:lnSpc>
              <a:buNone/>
              <a:tabLst>
                <a:tab algn="l" pos="0"/>
              </a:tabLst>
            </a:pPr>
            <a:fld id="{6947349F-0828-4C17-9668-7D1595A1ADED}" type="slidenum">
              <a:rPr b="0" lang="vi" sz="1000" strike="noStrike" u="none">
                <a:solidFill>
                  <a:schemeClr val="dk2"/>
                </a:solidFill>
                <a:uFillTx/>
                <a:latin typeface="Arial"/>
                <a:ea typeface="Arial"/>
              </a:rPr>
              <a:t>&lt;number&gt;</a:t>
            </a:fld>
            <a:endParaRPr b="0" lang="vi-VN"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4" name="Google Shape;121;p55"/>
          <p:cNvGrpSpPr/>
          <p:nvPr/>
        </p:nvGrpSpPr>
        <p:grpSpPr>
          <a:xfrm>
            <a:off x="713520" y="3847320"/>
            <a:ext cx="825120" cy="825120"/>
            <a:chOff x="713520" y="3847320"/>
            <a:chExt cx="825120" cy="825120"/>
          </a:xfrm>
        </p:grpSpPr>
        <p:sp>
          <p:nvSpPr>
            <p:cNvPr id="25" name="Google Shape;122;p55"/>
            <p:cNvSpPr/>
            <p:nvPr/>
          </p:nvSpPr>
          <p:spPr>
            <a:xfrm rot="16200000">
              <a:off x="880920" y="4014720"/>
              <a:ext cx="490320" cy="49032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26" name="Google Shape;123;p55"/>
            <p:cNvSpPr/>
            <p:nvPr/>
          </p:nvSpPr>
          <p:spPr>
            <a:xfrm rot="16200000">
              <a:off x="713520" y="3847320"/>
              <a:ext cx="825120" cy="82512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sp>
        <p:nvSpPr>
          <p:cNvPr id="27" name="PlaceHolder 1"/>
          <p:cNvSpPr>
            <a:spLocks noGrp="1"/>
          </p:cNvSpPr>
          <p:nvPr>
            <p:ph type="body"/>
          </p:nvPr>
        </p:nvSpPr>
        <p:spPr>
          <a:xfrm>
            <a:off x="1303920" y="4138920"/>
            <a:ext cx="5842800" cy="534600"/>
          </a:xfrm>
          <a:prstGeom prst="rect">
            <a:avLst/>
          </a:prstGeom>
          <a:noFill/>
          <a:ln w="0">
            <a:noFill/>
          </a:ln>
        </p:spPr>
        <p:txBody>
          <a:bodyPr lIns="91440" rIns="91440" tIns="91440" bIns="91440" anchor="t">
            <a:normAutofit fontScale="25000" lnSpcReduction="19999"/>
          </a:bodyPr>
          <a:p>
            <a:pPr marL="432000" indent="-324000">
              <a:spcBef>
                <a:spcPts val="1417"/>
              </a:spcBef>
              <a:buClr>
                <a:srgbClr val="000000"/>
              </a:buClr>
              <a:buSzPct val="45000"/>
              <a:buFont typeface="Wingdings" charset="2"/>
              <a:buChar char=""/>
            </a:pPr>
            <a:r>
              <a:rPr b="0" lang="vi-VN" sz="1300" strike="noStrike" u="none">
                <a:solidFill>
                  <a:srgbClr val="000000"/>
                </a:solidFill>
                <a:uFillTx/>
                <a:latin typeface="Arial"/>
              </a:rPr>
              <a:t>Click to edit the outline text format</a:t>
            </a:r>
            <a:endParaRPr b="0" lang="vi-VN" sz="1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300" strike="noStrike" u="none">
                <a:solidFill>
                  <a:srgbClr val="000000"/>
                </a:solidFill>
                <a:uFillTx/>
                <a:latin typeface="Arial"/>
              </a:rPr>
              <a:t>Second Outline Level</a:t>
            </a:r>
            <a:endParaRPr b="0" lang="vi-VN" sz="1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300" strike="noStrike" u="none">
                <a:solidFill>
                  <a:srgbClr val="000000"/>
                </a:solidFill>
                <a:uFillTx/>
                <a:latin typeface="Arial"/>
              </a:rPr>
              <a:t>Third Outline Level</a:t>
            </a:r>
            <a:endParaRPr b="0" lang="vi-VN" sz="1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300" strike="noStrike" u="none">
                <a:solidFill>
                  <a:srgbClr val="000000"/>
                </a:solidFill>
                <a:uFillTx/>
                <a:latin typeface="Arial"/>
              </a:rPr>
              <a:t>Fourth Outline Level</a:t>
            </a:r>
            <a:endParaRPr b="0" lang="vi-VN" sz="1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300" strike="noStrike" u="none">
                <a:solidFill>
                  <a:srgbClr val="000000"/>
                </a:solidFill>
                <a:uFillTx/>
                <a:latin typeface="Arial"/>
              </a:rPr>
              <a:t>Fifth Outline Level</a:t>
            </a:r>
            <a:endParaRPr b="0" lang="vi-VN" sz="1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300" strike="noStrike" u="none">
                <a:solidFill>
                  <a:srgbClr val="000000"/>
                </a:solidFill>
                <a:uFillTx/>
                <a:latin typeface="Arial"/>
              </a:rPr>
              <a:t>Sixth Outline Level</a:t>
            </a:r>
            <a:endParaRPr b="0" lang="vi-VN" sz="1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300" strike="noStrike" u="none">
                <a:solidFill>
                  <a:srgbClr val="000000"/>
                </a:solidFill>
                <a:uFillTx/>
                <a:latin typeface="Arial"/>
              </a:rPr>
              <a:t>Seventh Outline Level</a:t>
            </a:r>
            <a:endParaRPr b="0" lang="vi-VN" sz="1300" strike="noStrike" u="none">
              <a:solidFill>
                <a:srgbClr val="000000"/>
              </a:solidFill>
              <a:uFillTx/>
              <a:latin typeface="Arial"/>
            </a:endParaRPr>
          </a:p>
        </p:txBody>
      </p:sp>
      <p:sp>
        <p:nvSpPr>
          <p:cNvPr id="28" name="PlaceHolder 2"/>
          <p:cNvSpPr>
            <a:spLocks noGrp="1"/>
          </p:cNvSpPr>
          <p:nvPr>
            <p:ph type="sldNum" idx="2"/>
          </p:nvPr>
        </p:nvSpPr>
        <p:spPr>
          <a:xfrm>
            <a:off x="8451000" y="47368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900" strike="noStrike" u="none">
                <a:solidFill>
                  <a:schemeClr val="dk2"/>
                </a:solidFill>
                <a:uFillTx/>
                <a:latin typeface="Nunito"/>
                <a:ea typeface="Nunito"/>
              </a:defRPr>
            </a:lvl1pPr>
          </a:lstStyle>
          <a:p>
            <a:pPr indent="0" algn="r">
              <a:lnSpc>
                <a:spcPct val="100000"/>
              </a:lnSpc>
              <a:buNone/>
              <a:tabLst>
                <a:tab algn="l" pos="0"/>
              </a:tabLst>
            </a:pPr>
            <a:fld id="{504A065E-1A1D-4C9E-B8DB-6D38D42AB36B}" type="slidenum">
              <a:rPr b="0" lang="vi" sz="900" strike="noStrike" u="none">
                <a:solidFill>
                  <a:schemeClr val="dk2"/>
                </a:solidFill>
                <a:uFillTx/>
                <a:latin typeface="Nunito"/>
                <a:ea typeface="Nunito"/>
              </a:rPr>
              <a:t>&lt;number&gt;</a:t>
            </a:fld>
            <a:endParaRPr b="0" lang="vi-VN" sz="9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4"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rmAutofit/>
          </a:bodyPr>
          <a:p>
            <a:pPr indent="0">
              <a:buNone/>
            </a:pPr>
            <a:r>
              <a:rPr b="0" lang="vi-VN" sz="4800" strike="noStrike" u="none">
                <a:solidFill>
                  <a:srgbClr val="000000"/>
                </a:solidFill>
                <a:uFillTx/>
                <a:latin typeface="Arial"/>
              </a:rPr>
              <a:t>Click to edit the title text format</a:t>
            </a:r>
            <a:endParaRPr b="0" lang="vi-VN" sz="4800" strike="noStrike" u="none">
              <a:solidFill>
                <a:srgbClr val="000000"/>
              </a:solidFill>
              <a:uFillTx/>
              <a:latin typeface="Arial"/>
            </a:endParaRPr>
          </a:p>
        </p:txBody>
      </p:sp>
      <p:sp>
        <p:nvSpPr>
          <p:cNvPr id="275" name="PlaceHolder 2"/>
          <p:cNvSpPr>
            <a:spLocks noGrp="1"/>
          </p:cNvSpPr>
          <p:nvPr>
            <p:ph type="sldNum" idx="2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1000" strike="noStrike" u="none">
                <a:solidFill>
                  <a:schemeClr val="dk2"/>
                </a:solidFill>
                <a:uFillTx/>
                <a:latin typeface="Arial"/>
                <a:ea typeface="Arial"/>
              </a:defRPr>
            </a:lvl1pPr>
          </a:lstStyle>
          <a:p>
            <a:pPr indent="0" algn="r">
              <a:lnSpc>
                <a:spcPct val="100000"/>
              </a:lnSpc>
              <a:buNone/>
              <a:tabLst>
                <a:tab algn="l" pos="0"/>
              </a:tabLst>
            </a:pPr>
            <a:fld id="{124BF741-BE5B-4574-AE84-8B51ED5DE2FD}" type="slidenum">
              <a:rPr b="0" lang="vi" sz="1000" strike="noStrike" u="none">
                <a:solidFill>
                  <a:schemeClr val="dk2"/>
                </a:solidFill>
                <a:uFillTx/>
                <a:latin typeface="Arial"/>
                <a:ea typeface="Arial"/>
              </a:rPr>
              <a:t>&lt;number&gt;</a:t>
            </a:fld>
            <a:endParaRPr b="0" lang="vi-VN"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6" name="Google Shape;287;p44"/>
          <p:cNvSpPr/>
          <p:nvPr/>
        </p:nvSpPr>
        <p:spPr>
          <a:xfrm>
            <a:off x="4572000" y="0"/>
            <a:ext cx="4571640" cy="5143320"/>
          </a:xfrm>
          <a:prstGeom prst="rect">
            <a:avLst/>
          </a:pr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277"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rmAutofit/>
          </a:bodyPr>
          <a:p>
            <a:pPr indent="0">
              <a:buNone/>
            </a:pPr>
            <a:r>
              <a:rPr b="0" lang="vi-VN" sz="4200" strike="noStrike" u="none">
                <a:solidFill>
                  <a:srgbClr val="000000"/>
                </a:solidFill>
                <a:uFillTx/>
                <a:latin typeface="Arial"/>
              </a:rPr>
              <a:t>Click to edit the title text format</a:t>
            </a:r>
            <a:endParaRPr b="0" lang="vi-VN" sz="4200" strike="noStrike" u="none">
              <a:solidFill>
                <a:srgbClr val="000000"/>
              </a:solidFill>
              <a:uFillTx/>
              <a:latin typeface="Arial"/>
            </a:endParaRPr>
          </a:p>
        </p:txBody>
      </p:sp>
      <p:sp>
        <p:nvSpPr>
          <p:cNvPr id="278" name="PlaceHolder 2"/>
          <p:cNvSpPr>
            <a:spLocks noGrp="1"/>
          </p:cNvSpPr>
          <p:nvPr>
            <p:ph type="body"/>
          </p:nvPr>
        </p:nvSpPr>
        <p:spPr>
          <a:xfrm>
            <a:off x="4939560" y="723960"/>
            <a:ext cx="3836520" cy="3694680"/>
          </a:xfrm>
          <a:prstGeom prst="rect">
            <a:avLst/>
          </a:prstGeom>
          <a:noFill/>
          <a:ln w="0">
            <a:noFill/>
          </a:ln>
        </p:spPr>
        <p:txBody>
          <a:bodyPr lIns="91440" rIns="91440" tIns="91440" bIns="91440" anchor="ctr">
            <a:normAutofit fontScale="85000" lnSpcReduction="9999"/>
          </a:bodyPr>
          <a:p>
            <a:pPr marL="432000" indent="-324000">
              <a:spcBef>
                <a:spcPts val="1417"/>
              </a:spcBef>
              <a:buClr>
                <a:srgbClr val="000000"/>
              </a:buClr>
              <a:buSzPct val="45000"/>
              <a:buFont typeface="Wingdings" charset="2"/>
              <a:buChar char=""/>
            </a:pPr>
            <a:r>
              <a:rPr b="0" lang="vi-VN" sz="1800" strike="noStrike" u="none">
                <a:solidFill>
                  <a:srgbClr val="000000"/>
                </a:solidFill>
                <a:uFillTx/>
                <a:latin typeface="Arial"/>
              </a:rPr>
              <a:t>Click to edit the outline text format</a:t>
            </a:r>
            <a:endParaRPr b="0" lang="vi-VN"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800" strike="noStrike" u="none">
                <a:solidFill>
                  <a:srgbClr val="000000"/>
                </a:solidFill>
                <a:uFillTx/>
                <a:latin typeface="Arial"/>
              </a:rPr>
              <a:t>Second Outline Level</a:t>
            </a:r>
            <a:endParaRPr b="0" lang="vi-VN"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800" strike="noStrike" u="none">
                <a:solidFill>
                  <a:srgbClr val="000000"/>
                </a:solidFill>
                <a:uFillTx/>
                <a:latin typeface="Arial"/>
              </a:rPr>
              <a:t>Third Outline Level</a:t>
            </a:r>
            <a:endParaRPr b="0" lang="vi-VN"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800" strike="noStrike" u="none">
                <a:solidFill>
                  <a:srgbClr val="000000"/>
                </a:solidFill>
                <a:uFillTx/>
                <a:latin typeface="Arial"/>
              </a:rPr>
              <a:t>Fourth Outline Level</a:t>
            </a:r>
            <a:endParaRPr b="0" lang="vi-VN"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800" strike="noStrike" u="none">
                <a:solidFill>
                  <a:srgbClr val="000000"/>
                </a:solidFill>
                <a:uFillTx/>
                <a:latin typeface="Arial"/>
              </a:rPr>
              <a:t>Fifth Outline Level</a:t>
            </a:r>
            <a:endParaRPr b="0" lang="vi-VN"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800" strike="noStrike" u="none">
                <a:solidFill>
                  <a:srgbClr val="000000"/>
                </a:solidFill>
                <a:uFillTx/>
                <a:latin typeface="Arial"/>
              </a:rPr>
              <a:t>Sixth Outline Level</a:t>
            </a:r>
            <a:endParaRPr b="0" lang="vi-VN"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800" strike="noStrike" u="none">
                <a:solidFill>
                  <a:srgbClr val="000000"/>
                </a:solidFill>
                <a:uFillTx/>
                <a:latin typeface="Arial"/>
              </a:rPr>
              <a:t>Seventh Outline Level</a:t>
            </a:r>
            <a:endParaRPr b="0" lang="vi-VN" sz="1800" strike="noStrike" u="none">
              <a:solidFill>
                <a:srgbClr val="000000"/>
              </a:solidFill>
              <a:uFillTx/>
              <a:latin typeface="Arial"/>
            </a:endParaRPr>
          </a:p>
        </p:txBody>
      </p:sp>
      <p:sp>
        <p:nvSpPr>
          <p:cNvPr id="279" name="PlaceHolder 3"/>
          <p:cNvSpPr>
            <a:spLocks noGrp="1"/>
          </p:cNvSpPr>
          <p:nvPr>
            <p:ph type="sldNum" idx="2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1000" strike="noStrike" u="none">
                <a:solidFill>
                  <a:schemeClr val="dk2"/>
                </a:solidFill>
                <a:uFillTx/>
                <a:latin typeface="Arial"/>
                <a:ea typeface="Arial"/>
              </a:defRPr>
            </a:lvl1pPr>
          </a:lstStyle>
          <a:p>
            <a:pPr indent="0" algn="r">
              <a:lnSpc>
                <a:spcPct val="100000"/>
              </a:lnSpc>
              <a:buNone/>
              <a:tabLst>
                <a:tab algn="l" pos="0"/>
              </a:tabLst>
            </a:pPr>
            <a:fld id="{DAF3F60C-2898-46AC-B72C-3A94E220C0EF}" type="slidenum">
              <a:rPr b="0" lang="vi" sz="1000" strike="noStrike" u="none">
                <a:solidFill>
                  <a:schemeClr val="dk2"/>
                </a:solidFill>
                <a:uFillTx/>
                <a:latin typeface="Arial"/>
                <a:ea typeface="Arial"/>
              </a:rPr>
              <a:t>&lt;number&gt;</a:t>
            </a:fld>
            <a:endParaRPr b="0" lang="vi-VN"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0"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rmAutofit fontScale="25000" lnSpcReduction="19999"/>
          </a:bodyPr>
          <a:p>
            <a:pPr marL="432000" indent="-324000">
              <a:spcBef>
                <a:spcPts val="1417"/>
              </a:spcBef>
              <a:buClr>
                <a:srgbClr val="000000"/>
              </a:buClr>
              <a:buSzPct val="45000"/>
              <a:buFont typeface="Wingdings" charset="2"/>
              <a:buChar char=""/>
            </a:pPr>
            <a:r>
              <a:rPr b="0" lang="vi-VN" sz="1800" strike="noStrike" u="none">
                <a:solidFill>
                  <a:srgbClr val="000000"/>
                </a:solidFill>
                <a:uFillTx/>
                <a:latin typeface="Arial"/>
              </a:rPr>
              <a:t>Click to edit the outline text format</a:t>
            </a:r>
            <a:endParaRPr b="0" lang="vi-VN"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800" strike="noStrike" u="none">
                <a:solidFill>
                  <a:srgbClr val="000000"/>
                </a:solidFill>
                <a:uFillTx/>
                <a:latin typeface="Arial"/>
              </a:rPr>
              <a:t>Second Outline Level</a:t>
            </a:r>
            <a:endParaRPr b="0" lang="vi-VN"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800" strike="noStrike" u="none">
                <a:solidFill>
                  <a:srgbClr val="000000"/>
                </a:solidFill>
                <a:uFillTx/>
                <a:latin typeface="Arial"/>
              </a:rPr>
              <a:t>Third Outline Level</a:t>
            </a:r>
            <a:endParaRPr b="0" lang="vi-VN"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800" strike="noStrike" u="none">
                <a:solidFill>
                  <a:srgbClr val="000000"/>
                </a:solidFill>
                <a:uFillTx/>
                <a:latin typeface="Arial"/>
              </a:rPr>
              <a:t>Fourth Outline Level</a:t>
            </a:r>
            <a:endParaRPr b="0" lang="vi-VN"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800" strike="noStrike" u="none">
                <a:solidFill>
                  <a:srgbClr val="000000"/>
                </a:solidFill>
                <a:uFillTx/>
                <a:latin typeface="Arial"/>
              </a:rPr>
              <a:t>Fifth Outline Level</a:t>
            </a:r>
            <a:endParaRPr b="0" lang="vi-VN"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800" strike="noStrike" u="none">
                <a:solidFill>
                  <a:srgbClr val="000000"/>
                </a:solidFill>
                <a:uFillTx/>
                <a:latin typeface="Arial"/>
              </a:rPr>
              <a:t>Sixth Outline Level</a:t>
            </a:r>
            <a:endParaRPr b="0" lang="vi-VN"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800" strike="noStrike" u="none">
                <a:solidFill>
                  <a:srgbClr val="000000"/>
                </a:solidFill>
                <a:uFillTx/>
                <a:latin typeface="Arial"/>
              </a:rPr>
              <a:t>Seventh Outline Level</a:t>
            </a:r>
            <a:endParaRPr b="0" lang="vi-VN" sz="1800" strike="noStrike" u="none">
              <a:solidFill>
                <a:srgbClr val="000000"/>
              </a:solidFill>
              <a:uFillTx/>
              <a:latin typeface="Arial"/>
            </a:endParaRPr>
          </a:p>
        </p:txBody>
      </p:sp>
      <p:sp>
        <p:nvSpPr>
          <p:cNvPr id="281" name="PlaceHolder 2"/>
          <p:cNvSpPr>
            <a:spLocks noGrp="1"/>
          </p:cNvSpPr>
          <p:nvPr>
            <p:ph type="sldNum" idx="2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1000" strike="noStrike" u="none">
                <a:solidFill>
                  <a:schemeClr val="dk2"/>
                </a:solidFill>
                <a:uFillTx/>
                <a:latin typeface="Arial"/>
                <a:ea typeface="Arial"/>
              </a:defRPr>
            </a:lvl1pPr>
          </a:lstStyle>
          <a:p>
            <a:pPr indent="0" algn="r">
              <a:lnSpc>
                <a:spcPct val="100000"/>
              </a:lnSpc>
              <a:buNone/>
              <a:tabLst>
                <a:tab algn="l" pos="0"/>
              </a:tabLst>
            </a:pPr>
            <a:fld id="{DC727E17-05C5-47A2-AB4F-8B12323658A5}" type="slidenum">
              <a:rPr b="0" lang="vi" sz="1000" strike="noStrike" u="none">
                <a:solidFill>
                  <a:schemeClr val="dk2"/>
                </a:solidFill>
                <a:uFillTx/>
                <a:latin typeface="Arial"/>
                <a:ea typeface="Arial"/>
              </a:rPr>
              <a:t>&lt;number&gt;</a:t>
            </a:fld>
            <a:endParaRPr b="0" lang="vi-VN"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3"/>
        </a:solidFill>
      </p:bgPr>
    </p:bg>
    <p:spTree>
      <p:nvGrpSpPr>
        <p:cNvPr id="1" name=""/>
        <p:cNvGrpSpPr/>
        <p:nvPr/>
      </p:nvGrpSpPr>
      <p:grpSpPr>
        <a:xfrm>
          <a:off x="0" y="0"/>
          <a:ext cx="0" cy="0"/>
          <a:chOff x="0" y="0"/>
          <a:chExt cx="0" cy="0"/>
        </a:xfrm>
      </p:grpSpPr>
      <p:grpSp>
        <p:nvGrpSpPr>
          <p:cNvPr id="29" name="Google Shape;127;p56"/>
          <p:cNvGrpSpPr/>
          <p:nvPr/>
        </p:nvGrpSpPr>
        <p:grpSpPr>
          <a:xfrm>
            <a:off x="0" y="4099320"/>
            <a:ext cx="9143640" cy="1044000"/>
            <a:chOff x="0" y="4099320"/>
            <a:chExt cx="9143640" cy="1044000"/>
          </a:xfrm>
        </p:grpSpPr>
        <p:grpSp>
          <p:nvGrpSpPr>
            <p:cNvPr id="30" name="Google Shape;128;p56"/>
            <p:cNvGrpSpPr/>
            <p:nvPr/>
          </p:nvGrpSpPr>
          <p:grpSpPr>
            <a:xfrm>
              <a:off x="0" y="4309200"/>
              <a:ext cx="231120" cy="834120"/>
              <a:chOff x="0" y="4309200"/>
              <a:chExt cx="231120" cy="834120"/>
            </a:xfrm>
          </p:grpSpPr>
          <p:sp>
            <p:nvSpPr>
              <p:cNvPr id="31" name="Google Shape;129;p56"/>
              <p:cNvSpPr/>
              <p:nvPr/>
            </p:nvSpPr>
            <p:spPr>
              <a:xfrm flipH="1">
                <a:off x="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32" name="Google Shape;130;p56"/>
              <p:cNvSpPr/>
              <p:nvPr/>
            </p:nvSpPr>
            <p:spPr>
              <a:xfrm flipH="1">
                <a:off x="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33" name="Google Shape;131;p56"/>
              <p:cNvSpPr/>
              <p:nvPr/>
            </p:nvSpPr>
            <p:spPr>
              <a:xfrm flipH="1">
                <a:off x="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34" name="Google Shape;132;p56"/>
              <p:cNvSpPr/>
              <p:nvPr/>
            </p:nvSpPr>
            <p:spPr>
              <a:xfrm flipH="1">
                <a:off x="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35" name="Google Shape;133;p56"/>
            <p:cNvGrpSpPr/>
            <p:nvPr/>
          </p:nvGrpSpPr>
          <p:grpSpPr>
            <a:xfrm>
              <a:off x="371520" y="4099320"/>
              <a:ext cx="231120" cy="1044000"/>
              <a:chOff x="371520" y="4099320"/>
              <a:chExt cx="231120" cy="1044000"/>
            </a:xfrm>
          </p:grpSpPr>
          <p:sp>
            <p:nvSpPr>
              <p:cNvPr id="36" name="Google Shape;134;p56"/>
              <p:cNvSpPr/>
              <p:nvPr/>
            </p:nvSpPr>
            <p:spPr>
              <a:xfrm flipH="1">
                <a:off x="37152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37" name="Google Shape;135;p56"/>
              <p:cNvSpPr/>
              <p:nvPr/>
            </p:nvSpPr>
            <p:spPr>
              <a:xfrm flipH="1">
                <a:off x="37152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38" name="Google Shape;136;p56"/>
              <p:cNvSpPr/>
              <p:nvPr/>
            </p:nvSpPr>
            <p:spPr>
              <a:xfrm flipH="1">
                <a:off x="37152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39" name="Google Shape;137;p56"/>
              <p:cNvSpPr/>
              <p:nvPr/>
            </p:nvSpPr>
            <p:spPr>
              <a:xfrm flipH="1">
                <a:off x="371520" y="4099320"/>
                <a:ext cx="231120" cy="10440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40" name="Google Shape;138;p56"/>
              <p:cNvSpPr/>
              <p:nvPr/>
            </p:nvSpPr>
            <p:spPr>
              <a:xfrm flipH="1">
                <a:off x="37152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41" name="Google Shape;139;p56"/>
            <p:cNvGrpSpPr/>
            <p:nvPr/>
          </p:nvGrpSpPr>
          <p:grpSpPr>
            <a:xfrm>
              <a:off x="742680" y="4309200"/>
              <a:ext cx="231120" cy="834120"/>
              <a:chOff x="742680" y="4309200"/>
              <a:chExt cx="231120" cy="834120"/>
            </a:xfrm>
          </p:grpSpPr>
          <p:sp>
            <p:nvSpPr>
              <p:cNvPr id="42" name="Google Shape;140;p56"/>
              <p:cNvSpPr/>
              <p:nvPr/>
            </p:nvSpPr>
            <p:spPr>
              <a:xfrm flipH="1">
                <a:off x="74268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43" name="Google Shape;141;p56"/>
              <p:cNvSpPr/>
              <p:nvPr/>
            </p:nvSpPr>
            <p:spPr>
              <a:xfrm flipH="1">
                <a:off x="74268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44" name="Google Shape;142;p56"/>
              <p:cNvSpPr/>
              <p:nvPr/>
            </p:nvSpPr>
            <p:spPr>
              <a:xfrm flipH="1">
                <a:off x="74268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45" name="Google Shape;143;p56"/>
              <p:cNvSpPr/>
              <p:nvPr/>
            </p:nvSpPr>
            <p:spPr>
              <a:xfrm flipH="1">
                <a:off x="74268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46" name="Google Shape;144;p56"/>
            <p:cNvGrpSpPr/>
            <p:nvPr/>
          </p:nvGrpSpPr>
          <p:grpSpPr>
            <a:xfrm>
              <a:off x="1114200" y="4519080"/>
              <a:ext cx="231120" cy="624240"/>
              <a:chOff x="1114200" y="4519080"/>
              <a:chExt cx="231120" cy="624240"/>
            </a:xfrm>
          </p:grpSpPr>
          <p:sp>
            <p:nvSpPr>
              <p:cNvPr id="47" name="Google Shape;145;p56"/>
              <p:cNvSpPr/>
              <p:nvPr/>
            </p:nvSpPr>
            <p:spPr>
              <a:xfrm flipH="1">
                <a:off x="111420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48" name="Google Shape;146;p56"/>
              <p:cNvSpPr/>
              <p:nvPr/>
            </p:nvSpPr>
            <p:spPr>
              <a:xfrm flipH="1">
                <a:off x="111420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49" name="Google Shape;147;p56"/>
              <p:cNvSpPr/>
              <p:nvPr/>
            </p:nvSpPr>
            <p:spPr>
              <a:xfrm flipH="1">
                <a:off x="111420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50" name="Google Shape;148;p56"/>
            <p:cNvGrpSpPr/>
            <p:nvPr/>
          </p:nvGrpSpPr>
          <p:grpSpPr>
            <a:xfrm>
              <a:off x="1856880" y="4099320"/>
              <a:ext cx="231120" cy="1044000"/>
              <a:chOff x="1856880" y="4099320"/>
              <a:chExt cx="231120" cy="1044000"/>
            </a:xfrm>
          </p:grpSpPr>
          <p:sp>
            <p:nvSpPr>
              <p:cNvPr id="51" name="Google Shape;149;p56"/>
              <p:cNvSpPr/>
              <p:nvPr/>
            </p:nvSpPr>
            <p:spPr>
              <a:xfrm flipH="1">
                <a:off x="185688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52" name="Google Shape;150;p56"/>
              <p:cNvSpPr/>
              <p:nvPr/>
            </p:nvSpPr>
            <p:spPr>
              <a:xfrm flipH="1">
                <a:off x="185688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53" name="Google Shape;151;p56"/>
              <p:cNvSpPr/>
              <p:nvPr/>
            </p:nvSpPr>
            <p:spPr>
              <a:xfrm flipH="1">
                <a:off x="185688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54" name="Google Shape;152;p56"/>
              <p:cNvSpPr/>
              <p:nvPr/>
            </p:nvSpPr>
            <p:spPr>
              <a:xfrm flipH="1">
                <a:off x="1856880" y="4099320"/>
                <a:ext cx="231120" cy="10440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55" name="Google Shape;153;p56"/>
              <p:cNvSpPr/>
              <p:nvPr/>
            </p:nvSpPr>
            <p:spPr>
              <a:xfrm flipH="1">
                <a:off x="185688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56" name="Google Shape;154;p56"/>
            <p:cNvGrpSpPr/>
            <p:nvPr/>
          </p:nvGrpSpPr>
          <p:grpSpPr>
            <a:xfrm>
              <a:off x="2228040" y="4309200"/>
              <a:ext cx="231120" cy="834120"/>
              <a:chOff x="2228040" y="4309200"/>
              <a:chExt cx="231120" cy="834120"/>
            </a:xfrm>
          </p:grpSpPr>
          <p:sp>
            <p:nvSpPr>
              <p:cNvPr id="57" name="Google Shape;155;p56"/>
              <p:cNvSpPr/>
              <p:nvPr/>
            </p:nvSpPr>
            <p:spPr>
              <a:xfrm flipH="1">
                <a:off x="222804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58" name="Google Shape;156;p56"/>
              <p:cNvSpPr/>
              <p:nvPr/>
            </p:nvSpPr>
            <p:spPr>
              <a:xfrm flipH="1">
                <a:off x="222804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59" name="Google Shape;157;p56"/>
              <p:cNvSpPr/>
              <p:nvPr/>
            </p:nvSpPr>
            <p:spPr>
              <a:xfrm flipH="1">
                <a:off x="222804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60" name="Google Shape;158;p56"/>
              <p:cNvSpPr/>
              <p:nvPr/>
            </p:nvSpPr>
            <p:spPr>
              <a:xfrm flipH="1">
                <a:off x="222804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61" name="Google Shape;159;p56"/>
            <p:cNvGrpSpPr/>
            <p:nvPr/>
          </p:nvGrpSpPr>
          <p:grpSpPr>
            <a:xfrm>
              <a:off x="2599560" y="4519080"/>
              <a:ext cx="231120" cy="624240"/>
              <a:chOff x="2599560" y="4519080"/>
              <a:chExt cx="231120" cy="624240"/>
            </a:xfrm>
          </p:grpSpPr>
          <p:sp>
            <p:nvSpPr>
              <p:cNvPr id="62" name="Google Shape;160;p56"/>
              <p:cNvSpPr/>
              <p:nvPr/>
            </p:nvSpPr>
            <p:spPr>
              <a:xfrm flipH="1">
                <a:off x="259956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63" name="Google Shape;161;p56"/>
              <p:cNvSpPr/>
              <p:nvPr/>
            </p:nvSpPr>
            <p:spPr>
              <a:xfrm flipH="1">
                <a:off x="259956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64" name="Google Shape;162;p56"/>
              <p:cNvSpPr/>
              <p:nvPr/>
            </p:nvSpPr>
            <p:spPr>
              <a:xfrm flipH="1">
                <a:off x="259956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65" name="Google Shape;163;p56"/>
            <p:cNvGrpSpPr/>
            <p:nvPr/>
          </p:nvGrpSpPr>
          <p:grpSpPr>
            <a:xfrm>
              <a:off x="3342240" y="4099320"/>
              <a:ext cx="231120" cy="1044000"/>
              <a:chOff x="3342240" y="4099320"/>
              <a:chExt cx="231120" cy="1044000"/>
            </a:xfrm>
          </p:grpSpPr>
          <p:sp>
            <p:nvSpPr>
              <p:cNvPr id="66" name="Google Shape;164;p56"/>
              <p:cNvSpPr/>
              <p:nvPr/>
            </p:nvSpPr>
            <p:spPr>
              <a:xfrm flipH="1">
                <a:off x="334224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67" name="Google Shape;165;p56"/>
              <p:cNvSpPr/>
              <p:nvPr/>
            </p:nvSpPr>
            <p:spPr>
              <a:xfrm flipH="1">
                <a:off x="334224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68" name="Google Shape;166;p56"/>
              <p:cNvSpPr/>
              <p:nvPr/>
            </p:nvSpPr>
            <p:spPr>
              <a:xfrm flipH="1">
                <a:off x="334224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69" name="Google Shape;167;p56"/>
              <p:cNvSpPr/>
              <p:nvPr/>
            </p:nvSpPr>
            <p:spPr>
              <a:xfrm flipH="1">
                <a:off x="3342240" y="4099320"/>
                <a:ext cx="231120" cy="10440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70" name="Google Shape;168;p56"/>
              <p:cNvSpPr/>
              <p:nvPr/>
            </p:nvSpPr>
            <p:spPr>
              <a:xfrm flipH="1">
                <a:off x="334224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71" name="Google Shape;169;p56"/>
            <p:cNvGrpSpPr/>
            <p:nvPr/>
          </p:nvGrpSpPr>
          <p:grpSpPr>
            <a:xfrm>
              <a:off x="3713400" y="4309200"/>
              <a:ext cx="231120" cy="834120"/>
              <a:chOff x="3713400" y="4309200"/>
              <a:chExt cx="231120" cy="834120"/>
            </a:xfrm>
          </p:grpSpPr>
          <p:sp>
            <p:nvSpPr>
              <p:cNvPr id="72" name="Google Shape;170;p56"/>
              <p:cNvSpPr/>
              <p:nvPr/>
            </p:nvSpPr>
            <p:spPr>
              <a:xfrm flipH="1">
                <a:off x="371340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73" name="Google Shape;171;p56"/>
              <p:cNvSpPr/>
              <p:nvPr/>
            </p:nvSpPr>
            <p:spPr>
              <a:xfrm flipH="1">
                <a:off x="371340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74" name="Google Shape;172;p56"/>
              <p:cNvSpPr/>
              <p:nvPr/>
            </p:nvSpPr>
            <p:spPr>
              <a:xfrm flipH="1">
                <a:off x="371340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75" name="Google Shape;173;p56"/>
              <p:cNvSpPr/>
              <p:nvPr/>
            </p:nvSpPr>
            <p:spPr>
              <a:xfrm flipH="1">
                <a:off x="371340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76" name="Google Shape;174;p56"/>
            <p:cNvGrpSpPr/>
            <p:nvPr/>
          </p:nvGrpSpPr>
          <p:grpSpPr>
            <a:xfrm>
              <a:off x="1485360" y="4309200"/>
              <a:ext cx="231120" cy="834120"/>
              <a:chOff x="1485360" y="4309200"/>
              <a:chExt cx="231120" cy="834120"/>
            </a:xfrm>
          </p:grpSpPr>
          <p:sp>
            <p:nvSpPr>
              <p:cNvPr id="77" name="Google Shape;175;p56"/>
              <p:cNvSpPr/>
              <p:nvPr/>
            </p:nvSpPr>
            <p:spPr>
              <a:xfrm flipH="1">
                <a:off x="148536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78" name="Google Shape;176;p56"/>
              <p:cNvSpPr/>
              <p:nvPr/>
            </p:nvSpPr>
            <p:spPr>
              <a:xfrm flipH="1">
                <a:off x="148536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79" name="Google Shape;177;p56"/>
              <p:cNvSpPr/>
              <p:nvPr/>
            </p:nvSpPr>
            <p:spPr>
              <a:xfrm flipH="1">
                <a:off x="148536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80" name="Google Shape;178;p56"/>
              <p:cNvSpPr/>
              <p:nvPr/>
            </p:nvSpPr>
            <p:spPr>
              <a:xfrm flipH="1">
                <a:off x="148536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81" name="Google Shape;179;p56"/>
            <p:cNvGrpSpPr/>
            <p:nvPr/>
          </p:nvGrpSpPr>
          <p:grpSpPr>
            <a:xfrm>
              <a:off x="4084920" y="4519080"/>
              <a:ext cx="231120" cy="624240"/>
              <a:chOff x="4084920" y="4519080"/>
              <a:chExt cx="231120" cy="624240"/>
            </a:xfrm>
          </p:grpSpPr>
          <p:sp>
            <p:nvSpPr>
              <p:cNvPr id="82" name="Google Shape;180;p56"/>
              <p:cNvSpPr/>
              <p:nvPr/>
            </p:nvSpPr>
            <p:spPr>
              <a:xfrm flipH="1">
                <a:off x="408492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83" name="Google Shape;181;p56"/>
              <p:cNvSpPr/>
              <p:nvPr/>
            </p:nvSpPr>
            <p:spPr>
              <a:xfrm flipH="1">
                <a:off x="408492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84" name="Google Shape;182;p56"/>
              <p:cNvSpPr/>
              <p:nvPr/>
            </p:nvSpPr>
            <p:spPr>
              <a:xfrm flipH="1">
                <a:off x="408492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85" name="Google Shape;183;p56"/>
            <p:cNvGrpSpPr/>
            <p:nvPr/>
          </p:nvGrpSpPr>
          <p:grpSpPr>
            <a:xfrm>
              <a:off x="2970720" y="4309200"/>
              <a:ext cx="231120" cy="834120"/>
              <a:chOff x="2970720" y="4309200"/>
              <a:chExt cx="231120" cy="834120"/>
            </a:xfrm>
          </p:grpSpPr>
          <p:sp>
            <p:nvSpPr>
              <p:cNvPr id="86" name="Google Shape;184;p56"/>
              <p:cNvSpPr/>
              <p:nvPr/>
            </p:nvSpPr>
            <p:spPr>
              <a:xfrm flipH="1">
                <a:off x="297072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87" name="Google Shape;185;p56"/>
              <p:cNvSpPr/>
              <p:nvPr/>
            </p:nvSpPr>
            <p:spPr>
              <a:xfrm flipH="1">
                <a:off x="297072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88" name="Google Shape;186;p56"/>
              <p:cNvSpPr/>
              <p:nvPr/>
            </p:nvSpPr>
            <p:spPr>
              <a:xfrm flipH="1">
                <a:off x="297072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89" name="Google Shape;187;p56"/>
              <p:cNvSpPr/>
              <p:nvPr/>
            </p:nvSpPr>
            <p:spPr>
              <a:xfrm flipH="1">
                <a:off x="297072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90" name="Google Shape;188;p56"/>
            <p:cNvGrpSpPr/>
            <p:nvPr/>
          </p:nvGrpSpPr>
          <p:grpSpPr>
            <a:xfrm>
              <a:off x="4456080" y="4309200"/>
              <a:ext cx="231120" cy="834120"/>
              <a:chOff x="4456080" y="4309200"/>
              <a:chExt cx="231120" cy="834120"/>
            </a:xfrm>
          </p:grpSpPr>
          <p:sp>
            <p:nvSpPr>
              <p:cNvPr id="91" name="Google Shape;189;p56"/>
              <p:cNvSpPr/>
              <p:nvPr/>
            </p:nvSpPr>
            <p:spPr>
              <a:xfrm flipH="1">
                <a:off x="445608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92" name="Google Shape;190;p56"/>
              <p:cNvSpPr/>
              <p:nvPr/>
            </p:nvSpPr>
            <p:spPr>
              <a:xfrm flipH="1">
                <a:off x="445608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93" name="Google Shape;191;p56"/>
              <p:cNvSpPr/>
              <p:nvPr/>
            </p:nvSpPr>
            <p:spPr>
              <a:xfrm flipH="1">
                <a:off x="445608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94" name="Google Shape;192;p56"/>
              <p:cNvSpPr/>
              <p:nvPr/>
            </p:nvSpPr>
            <p:spPr>
              <a:xfrm flipH="1">
                <a:off x="445608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95" name="Google Shape;193;p56"/>
            <p:cNvGrpSpPr/>
            <p:nvPr/>
          </p:nvGrpSpPr>
          <p:grpSpPr>
            <a:xfrm>
              <a:off x="4827600" y="4099320"/>
              <a:ext cx="231120" cy="1044000"/>
              <a:chOff x="4827600" y="4099320"/>
              <a:chExt cx="231120" cy="1044000"/>
            </a:xfrm>
          </p:grpSpPr>
          <p:sp>
            <p:nvSpPr>
              <p:cNvPr id="96" name="Google Shape;194;p56"/>
              <p:cNvSpPr/>
              <p:nvPr/>
            </p:nvSpPr>
            <p:spPr>
              <a:xfrm flipH="1">
                <a:off x="482760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97" name="Google Shape;195;p56"/>
              <p:cNvSpPr/>
              <p:nvPr/>
            </p:nvSpPr>
            <p:spPr>
              <a:xfrm flipH="1">
                <a:off x="482760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98" name="Google Shape;196;p56"/>
              <p:cNvSpPr/>
              <p:nvPr/>
            </p:nvSpPr>
            <p:spPr>
              <a:xfrm flipH="1">
                <a:off x="482760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99" name="Google Shape;197;p56"/>
              <p:cNvSpPr/>
              <p:nvPr/>
            </p:nvSpPr>
            <p:spPr>
              <a:xfrm flipH="1">
                <a:off x="4827600" y="4099320"/>
                <a:ext cx="231120" cy="10440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00" name="Google Shape;198;p56"/>
              <p:cNvSpPr/>
              <p:nvPr/>
            </p:nvSpPr>
            <p:spPr>
              <a:xfrm flipH="1">
                <a:off x="482760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01" name="Google Shape;199;p56"/>
            <p:cNvGrpSpPr/>
            <p:nvPr/>
          </p:nvGrpSpPr>
          <p:grpSpPr>
            <a:xfrm>
              <a:off x="5199120" y="4309200"/>
              <a:ext cx="231120" cy="834120"/>
              <a:chOff x="5199120" y="4309200"/>
              <a:chExt cx="231120" cy="834120"/>
            </a:xfrm>
          </p:grpSpPr>
          <p:sp>
            <p:nvSpPr>
              <p:cNvPr id="102" name="Google Shape;200;p56"/>
              <p:cNvSpPr/>
              <p:nvPr/>
            </p:nvSpPr>
            <p:spPr>
              <a:xfrm flipH="1">
                <a:off x="519912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03" name="Google Shape;201;p56"/>
              <p:cNvSpPr/>
              <p:nvPr/>
            </p:nvSpPr>
            <p:spPr>
              <a:xfrm flipH="1">
                <a:off x="519912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04" name="Google Shape;202;p56"/>
              <p:cNvSpPr/>
              <p:nvPr/>
            </p:nvSpPr>
            <p:spPr>
              <a:xfrm flipH="1">
                <a:off x="519912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05" name="Google Shape;203;p56"/>
              <p:cNvSpPr/>
              <p:nvPr/>
            </p:nvSpPr>
            <p:spPr>
              <a:xfrm flipH="1">
                <a:off x="519912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06" name="Google Shape;204;p56"/>
            <p:cNvGrpSpPr/>
            <p:nvPr/>
          </p:nvGrpSpPr>
          <p:grpSpPr>
            <a:xfrm>
              <a:off x="5570280" y="4519080"/>
              <a:ext cx="231120" cy="624240"/>
              <a:chOff x="5570280" y="4519080"/>
              <a:chExt cx="231120" cy="624240"/>
            </a:xfrm>
          </p:grpSpPr>
          <p:sp>
            <p:nvSpPr>
              <p:cNvPr id="107" name="Google Shape;205;p56"/>
              <p:cNvSpPr/>
              <p:nvPr/>
            </p:nvSpPr>
            <p:spPr>
              <a:xfrm flipH="1">
                <a:off x="557028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08" name="Google Shape;206;p56"/>
              <p:cNvSpPr/>
              <p:nvPr/>
            </p:nvSpPr>
            <p:spPr>
              <a:xfrm flipH="1">
                <a:off x="557028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09" name="Google Shape;207;p56"/>
              <p:cNvSpPr/>
              <p:nvPr/>
            </p:nvSpPr>
            <p:spPr>
              <a:xfrm flipH="1">
                <a:off x="557028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10" name="Google Shape;208;p56"/>
            <p:cNvGrpSpPr/>
            <p:nvPr/>
          </p:nvGrpSpPr>
          <p:grpSpPr>
            <a:xfrm>
              <a:off x="5941800" y="4309200"/>
              <a:ext cx="231120" cy="834120"/>
              <a:chOff x="5941800" y="4309200"/>
              <a:chExt cx="231120" cy="834120"/>
            </a:xfrm>
          </p:grpSpPr>
          <p:sp>
            <p:nvSpPr>
              <p:cNvPr id="111" name="Google Shape;209;p56"/>
              <p:cNvSpPr/>
              <p:nvPr/>
            </p:nvSpPr>
            <p:spPr>
              <a:xfrm flipH="1">
                <a:off x="594180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12" name="Google Shape;210;p56"/>
              <p:cNvSpPr/>
              <p:nvPr/>
            </p:nvSpPr>
            <p:spPr>
              <a:xfrm flipH="1">
                <a:off x="594180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13" name="Google Shape;211;p56"/>
              <p:cNvSpPr/>
              <p:nvPr/>
            </p:nvSpPr>
            <p:spPr>
              <a:xfrm flipH="1">
                <a:off x="594180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14" name="Google Shape;212;p56"/>
              <p:cNvSpPr/>
              <p:nvPr/>
            </p:nvSpPr>
            <p:spPr>
              <a:xfrm flipH="1">
                <a:off x="594180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15" name="Google Shape;213;p56"/>
            <p:cNvGrpSpPr/>
            <p:nvPr/>
          </p:nvGrpSpPr>
          <p:grpSpPr>
            <a:xfrm>
              <a:off x="6312960" y="4099320"/>
              <a:ext cx="231120" cy="1044000"/>
              <a:chOff x="6312960" y="4099320"/>
              <a:chExt cx="231120" cy="1044000"/>
            </a:xfrm>
          </p:grpSpPr>
          <p:sp>
            <p:nvSpPr>
              <p:cNvPr id="116" name="Google Shape;214;p56"/>
              <p:cNvSpPr/>
              <p:nvPr/>
            </p:nvSpPr>
            <p:spPr>
              <a:xfrm flipH="1">
                <a:off x="631296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17" name="Google Shape;215;p56"/>
              <p:cNvSpPr/>
              <p:nvPr/>
            </p:nvSpPr>
            <p:spPr>
              <a:xfrm flipH="1">
                <a:off x="631296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18" name="Google Shape;216;p56"/>
              <p:cNvSpPr/>
              <p:nvPr/>
            </p:nvSpPr>
            <p:spPr>
              <a:xfrm flipH="1">
                <a:off x="631296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19" name="Google Shape;217;p56"/>
              <p:cNvSpPr/>
              <p:nvPr/>
            </p:nvSpPr>
            <p:spPr>
              <a:xfrm flipH="1">
                <a:off x="6312960" y="4099320"/>
                <a:ext cx="231120" cy="10440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20" name="Google Shape;218;p56"/>
              <p:cNvSpPr/>
              <p:nvPr/>
            </p:nvSpPr>
            <p:spPr>
              <a:xfrm flipH="1">
                <a:off x="631296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21" name="Google Shape;219;p56"/>
            <p:cNvGrpSpPr/>
            <p:nvPr/>
          </p:nvGrpSpPr>
          <p:grpSpPr>
            <a:xfrm>
              <a:off x="6684480" y="4309200"/>
              <a:ext cx="231120" cy="834120"/>
              <a:chOff x="6684480" y="4309200"/>
              <a:chExt cx="231120" cy="834120"/>
            </a:xfrm>
          </p:grpSpPr>
          <p:sp>
            <p:nvSpPr>
              <p:cNvPr id="122" name="Google Shape;220;p56"/>
              <p:cNvSpPr/>
              <p:nvPr/>
            </p:nvSpPr>
            <p:spPr>
              <a:xfrm flipH="1">
                <a:off x="668448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23" name="Google Shape;221;p56"/>
              <p:cNvSpPr/>
              <p:nvPr/>
            </p:nvSpPr>
            <p:spPr>
              <a:xfrm flipH="1">
                <a:off x="668448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24" name="Google Shape;222;p56"/>
              <p:cNvSpPr/>
              <p:nvPr/>
            </p:nvSpPr>
            <p:spPr>
              <a:xfrm flipH="1">
                <a:off x="668448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25" name="Google Shape;223;p56"/>
              <p:cNvSpPr/>
              <p:nvPr/>
            </p:nvSpPr>
            <p:spPr>
              <a:xfrm flipH="1">
                <a:off x="668448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26" name="Google Shape;224;p56"/>
            <p:cNvGrpSpPr/>
            <p:nvPr/>
          </p:nvGrpSpPr>
          <p:grpSpPr>
            <a:xfrm>
              <a:off x="7055640" y="4519080"/>
              <a:ext cx="231120" cy="624240"/>
              <a:chOff x="7055640" y="4519080"/>
              <a:chExt cx="231120" cy="624240"/>
            </a:xfrm>
          </p:grpSpPr>
          <p:sp>
            <p:nvSpPr>
              <p:cNvPr id="127" name="Google Shape;225;p56"/>
              <p:cNvSpPr/>
              <p:nvPr/>
            </p:nvSpPr>
            <p:spPr>
              <a:xfrm flipH="1">
                <a:off x="705564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28" name="Google Shape;226;p56"/>
              <p:cNvSpPr/>
              <p:nvPr/>
            </p:nvSpPr>
            <p:spPr>
              <a:xfrm flipH="1">
                <a:off x="705564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29" name="Google Shape;227;p56"/>
              <p:cNvSpPr/>
              <p:nvPr/>
            </p:nvSpPr>
            <p:spPr>
              <a:xfrm flipH="1">
                <a:off x="705564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30" name="Google Shape;228;p56"/>
            <p:cNvGrpSpPr/>
            <p:nvPr/>
          </p:nvGrpSpPr>
          <p:grpSpPr>
            <a:xfrm>
              <a:off x="7798320" y="4099320"/>
              <a:ext cx="231120" cy="1044000"/>
              <a:chOff x="7798320" y="4099320"/>
              <a:chExt cx="231120" cy="1044000"/>
            </a:xfrm>
          </p:grpSpPr>
          <p:sp>
            <p:nvSpPr>
              <p:cNvPr id="131" name="Google Shape;229;p56"/>
              <p:cNvSpPr/>
              <p:nvPr/>
            </p:nvSpPr>
            <p:spPr>
              <a:xfrm flipH="1">
                <a:off x="779832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32" name="Google Shape;230;p56"/>
              <p:cNvSpPr/>
              <p:nvPr/>
            </p:nvSpPr>
            <p:spPr>
              <a:xfrm flipH="1">
                <a:off x="779832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33" name="Google Shape;231;p56"/>
              <p:cNvSpPr/>
              <p:nvPr/>
            </p:nvSpPr>
            <p:spPr>
              <a:xfrm flipH="1">
                <a:off x="779832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34" name="Google Shape;232;p56"/>
              <p:cNvSpPr/>
              <p:nvPr/>
            </p:nvSpPr>
            <p:spPr>
              <a:xfrm flipH="1">
                <a:off x="7798320" y="4099320"/>
                <a:ext cx="231120" cy="10440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35" name="Google Shape;233;p56"/>
              <p:cNvSpPr/>
              <p:nvPr/>
            </p:nvSpPr>
            <p:spPr>
              <a:xfrm flipH="1">
                <a:off x="779832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36" name="Google Shape;234;p56"/>
            <p:cNvGrpSpPr/>
            <p:nvPr/>
          </p:nvGrpSpPr>
          <p:grpSpPr>
            <a:xfrm>
              <a:off x="8169840" y="4309200"/>
              <a:ext cx="231120" cy="834120"/>
              <a:chOff x="8169840" y="4309200"/>
              <a:chExt cx="231120" cy="834120"/>
            </a:xfrm>
          </p:grpSpPr>
          <p:sp>
            <p:nvSpPr>
              <p:cNvPr id="137" name="Google Shape;235;p56"/>
              <p:cNvSpPr/>
              <p:nvPr/>
            </p:nvSpPr>
            <p:spPr>
              <a:xfrm flipH="1">
                <a:off x="816984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38" name="Google Shape;236;p56"/>
              <p:cNvSpPr/>
              <p:nvPr/>
            </p:nvSpPr>
            <p:spPr>
              <a:xfrm flipH="1">
                <a:off x="816984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39" name="Google Shape;237;p56"/>
              <p:cNvSpPr/>
              <p:nvPr/>
            </p:nvSpPr>
            <p:spPr>
              <a:xfrm flipH="1">
                <a:off x="816984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40" name="Google Shape;238;p56"/>
              <p:cNvSpPr/>
              <p:nvPr/>
            </p:nvSpPr>
            <p:spPr>
              <a:xfrm flipH="1">
                <a:off x="816984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41" name="Google Shape;239;p56"/>
            <p:cNvGrpSpPr/>
            <p:nvPr/>
          </p:nvGrpSpPr>
          <p:grpSpPr>
            <a:xfrm>
              <a:off x="7427160" y="4309200"/>
              <a:ext cx="231120" cy="834120"/>
              <a:chOff x="7427160" y="4309200"/>
              <a:chExt cx="231120" cy="834120"/>
            </a:xfrm>
          </p:grpSpPr>
          <p:sp>
            <p:nvSpPr>
              <p:cNvPr id="142" name="Google Shape;240;p56"/>
              <p:cNvSpPr/>
              <p:nvPr/>
            </p:nvSpPr>
            <p:spPr>
              <a:xfrm flipH="1">
                <a:off x="742716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43" name="Google Shape;241;p56"/>
              <p:cNvSpPr/>
              <p:nvPr/>
            </p:nvSpPr>
            <p:spPr>
              <a:xfrm flipH="1">
                <a:off x="742716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44" name="Google Shape;242;p56"/>
              <p:cNvSpPr/>
              <p:nvPr/>
            </p:nvSpPr>
            <p:spPr>
              <a:xfrm flipH="1">
                <a:off x="742716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45" name="Google Shape;243;p56"/>
              <p:cNvSpPr/>
              <p:nvPr/>
            </p:nvSpPr>
            <p:spPr>
              <a:xfrm flipH="1">
                <a:off x="742716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46" name="Google Shape;244;p56"/>
            <p:cNvGrpSpPr/>
            <p:nvPr/>
          </p:nvGrpSpPr>
          <p:grpSpPr>
            <a:xfrm>
              <a:off x="8541000" y="4519080"/>
              <a:ext cx="231120" cy="624240"/>
              <a:chOff x="8541000" y="4519080"/>
              <a:chExt cx="231120" cy="624240"/>
            </a:xfrm>
          </p:grpSpPr>
          <p:sp>
            <p:nvSpPr>
              <p:cNvPr id="147" name="Google Shape;245;p56"/>
              <p:cNvSpPr/>
              <p:nvPr/>
            </p:nvSpPr>
            <p:spPr>
              <a:xfrm flipH="1">
                <a:off x="854100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48" name="Google Shape;246;p56"/>
              <p:cNvSpPr/>
              <p:nvPr/>
            </p:nvSpPr>
            <p:spPr>
              <a:xfrm flipH="1">
                <a:off x="854100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49" name="Google Shape;247;p56"/>
              <p:cNvSpPr/>
              <p:nvPr/>
            </p:nvSpPr>
            <p:spPr>
              <a:xfrm flipH="1">
                <a:off x="854100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50" name="Google Shape;248;p56"/>
            <p:cNvGrpSpPr/>
            <p:nvPr/>
          </p:nvGrpSpPr>
          <p:grpSpPr>
            <a:xfrm>
              <a:off x="8912520" y="4309200"/>
              <a:ext cx="231120" cy="834120"/>
              <a:chOff x="8912520" y="4309200"/>
              <a:chExt cx="231120" cy="834120"/>
            </a:xfrm>
          </p:grpSpPr>
          <p:sp>
            <p:nvSpPr>
              <p:cNvPr id="151" name="Google Shape;249;p56"/>
              <p:cNvSpPr/>
              <p:nvPr/>
            </p:nvSpPr>
            <p:spPr>
              <a:xfrm flipH="1">
                <a:off x="8912520" y="4728600"/>
                <a:ext cx="231120" cy="4147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52" name="Google Shape;250;p56"/>
              <p:cNvSpPr/>
              <p:nvPr/>
            </p:nvSpPr>
            <p:spPr>
              <a:xfrm flipH="1">
                <a:off x="8912520" y="4309200"/>
                <a:ext cx="231120" cy="8341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53" name="Google Shape;251;p56"/>
              <p:cNvSpPr/>
              <p:nvPr/>
            </p:nvSpPr>
            <p:spPr>
              <a:xfrm flipH="1">
                <a:off x="8912520" y="4519080"/>
                <a:ext cx="231120" cy="6242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54" name="Google Shape;252;p56"/>
              <p:cNvSpPr/>
              <p:nvPr/>
            </p:nvSpPr>
            <p:spPr>
              <a:xfrm flipH="1">
                <a:off x="8912520" y="4938480"/>
                <a:ext cx="231120" cy="20484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87480" bIns="8748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sp>
        <p:nvSpPr>
          <p:cNvPr id="155" name="PlaceHolder 1"/>
          <p:cNvSpPr>
            <a:spLocks noGrp="1"/>
          </p:cNvSpPr>
          <p:nvPr>
            <p:ph type="title"/>
          </p:nvPr>
        </p:nvSpPr>
        <p:spPr>
          <a:xfrm>
            <a:off x="1388520" y="772560"/>
            <a:ext cx="6366600" cy="1863000"/>
          </a:xfrm>
          <a:prstGeom prst="rect">
            <a:avLst/>
          </a:prstGeom>
          <a:noFill/>
          <a:ln w="0">
            <a:noFill/>
          </a:ln>
        </p:spPr>
        <p:txBody>
          <a:bodyPr lIns="91440" rIns="91440" tIns="91440" bIns="91440" anchor="ctr">
            <a:normAutofit/>
          </a:bodyPr>
          <a:p>
            <a:pPr indent="0" algn="ctr">
              <a:lnSpc>
                <a:spcPct val="100000"/>
              </a:lnSpc>
              <a:buNone/>
            </a:pPr>
            <a:r>
              <a:rPr b="1" lang="vi-VN" sz="8000" strike="noStrike" u="none">
                <a:solidFill>
                  <a:schemeClr val="lt1"/>
                </a:solidFill>
                <a:uFillTx/>
                <a:latin typeface="Maven Pro"/>
                <a:ea typeface="Maven Pro"/>
              </a:rPr>
              <a:t>xx%</a:t>
            </a:r>
            <a:endParaRPr b="0" lang="vi-VN" sz="8000" strike="noStrike" u="none">
              <a:solidFill>
                <a:srgbClr val="000000"/>
              </a:solidFill>
              <a:uFillTx/>
              <a:latin typeface="Arial"/>
            </a:endParaRPr>
          </a:p>
        </p:txBody>
      </p:sp>
      <p:sp>
        <p:nvSpPr>
          <p:cNvPr id="156" name="PlaceHolder 2"/>
          <p:cNvSpPr>
            <a:spLocks noGrp="1"/>
          </p:cNvSpPr>
          <p:nvPr>
            <p:ph type="body"/>
          </p:nvPr>
        </p:nvSpPr>
        <p:spPr>
          <a:xfrm>
            <a:off x="1388520" y="2712240"/>
            <a:ext cx="6366600" cy="1110960"/>
          </a:xfrm>
          <a:prstGeom prst="rect">
            <a:avLst/>
          </a:prstGeom>
          <a:noFill/>
          <a:ln w="0">
            <a:noFill/>
          </a:ln>
        </p:spPr>
        <p:txBody>
          <a:bodyPr lIns="91440" rIns="91440" tIns="91440" bIns="91440" anchor="t">
            <a:normAutofit fontScale="47500" lnSpcReduction="19999"/>
          </a:bodyPr>
          <a:p>
            <a:pPr marL="432000" indent="-324000">
              <a:spcBef>
                <a:spcPts val="1417"/>
              </a:spcBef>
              <a:buClr>
                <a:srgbClr val="ffffff"/>
              </a:buClr>
              <a:buSzPct val="45000"/>
              <a:buFont typeface="Wingdings" charset="2"/>
              <a:buChar char=""/>
            </a:pPr>
            <a:r>
              <a:rPr b="0" lang="vi-VN" sz="1300" strike="noStrike" u="none">
                <a:solidFill>
                  <a:srgbClr val="000000"/>
                </a:solidFill>
                <a:uFillTx/>
                <a:latin typeface="Arial"/>
              </a:rPr>
              <a:t>Click to edit the outline text format</a:t>
            </a:r>
            <a:endParaRPr b="0" lang="vi-VN" sz="1300" strike="noStrike" u="none">
              <a:solidFill>
                <a:srgbClr val="000000"/>
              </a:solidFill>
              <a:uFillTx/>
              <a:latin typeface="Arial"/>
            </a:endParaRPr>
          </a:p>
          <a:p>
            <a:pPr lvl="1" marL="864000" indent="-324000">
              <a:spcBef>
                <a:spcPts val="1134"/>
              </a:spcBef>
              <a:buClr>
                <a:srgbClr val="ffffff"/>
              </a:buClr>
              <a:buSzPct val="75000"/>
              <a:buFont typeface="Symbol" charset="2"/>
              <a:buChar char=""/>
            </a:pPr>
            <a:r>
              <a:rPr b="0" lang="vi-VN" sz="1300" strike="noStrike" u="none">
                <a:solidFill>
                  <a:srgbClr val="000000"/>
                </a:solidFill>
                <a:uFillTx/>
                <a:latin typeface="Arial"/>
              </a:rPr>
              <a:t>Second Outline Level</a:t>
            </a:r>
            <a:endParaRPr b="0" lang="vi-VN" sz="1300" strike="noStrike" u="none">
              <a:solidFill>
                <a:srgbClr val="000000"/>
              </a:solidFill>
              <a:uFillTx/>
              <a:latin typeface="Arial"/>
            </a:endParaRPr>
          </a:p>
          <a:p>
            <a:pPr lvl="2" marL="1296000" indent="-288000">
              <a:spcBef>
                <a:spcPts val="850"/>
              </a:spcBef>
              <a:buClr>
                <a:srgbClr val="ffffff"/>
              </a:buClr>
              <a:buSzPct val="45000"/>
              <a:buFont typeface="Wingdings" charset="2"/>
              <a:buChar char=""/>
            </a:pPr>
            <a:r>
              <a:rPr b="0" lang="vi-VN" sz="1300" strike="noStrike" u="none">
                <a:solidFill>
                  <a:srgbClr val="000000"/>
                </a:solidFill>
                <a:uFillTx/>
                <a:latin typeface="Arial"/>
              </a:rPr>
              <a:t>Third Outline Level</a:t>
            </a:r>
            <a:endParaRPr b="0" lang="vi-VN" sz="1300" strike="noStrike" u="none">
              <a:solidFill>
                <a:srgbClr val="000000"/>
              </a:solidFill>
              <a:uFillTx/>
              <a:latin typeface="Arial"/>
            </a:endParaRPr>
          </a:p>
          <a:p>
            <a:pPr lvl="3" marL="1728000" indent="-216000">
              <a:spcBef>
                <a:spcPts val="567"/>
              </a:spcBef>
              <a:buClr>
                <a:srgbClr val="ffffff"/>
              </a:buClr>
              <a:buSzPct val="75000"/>
              <a:buFont typeface="Symbol" charset="2"/>
              <a:buChar char=""/>
            </a:pPr>
            <a:r>
              <a:rPr b="0" lang="vi-VN" sz="1300" strike="noStrike" u="none">
                <a:solidFill>
                  <a:srgbClr val="000000"/>
                </a:solidFill>
                <a:uFillTx/>
                <a:latin typeface="Arial"/>
              </a:rPr>
              <a:t>Fourth Outline Level</a:t>
            </a:r>
            <a:endParaRPr b="0" lang="vi-VN" sz="1300" strike="noStrike" u="none">
              <a:solidFill>
                <a:srgbClr val="000000"/>
              </a:solidFill>
              <a:uFillTx/>
              <a:latin typeface="Arial"/>
            </a:endParaRPr>
          </a:p>
          <a:p>
            <a:pPr lvl="4" marL="2160000" indent="-216000">
              <a:spcBef>
                <a:spcPts val="283"/>
              </a:spcBef>
              <a:buClr>
                <a:srgbClr val="ffffff"/>
              </a:buClr>
              <a:buSzPct val="45000"/>
              <a:buFont typeface="Wingdings" charset="2"/>
              <a:buChar char=""/>
            </a:pPr>
            <a:r>
              <a:rPr b="0" lang="vi-VN" sz="1300" strike="noStrike" u="none">
                <a:solidFill>
                  <a:srgbClr val="000000"/>
                </a:solidFill>
                <a:uFillTx/>
                <a:latin typeface="Arial"/>
              </a:rPr>
              <a:t>Fifth Outline Level</a:t>
            </a:r>
            <a:endParaRPr b="0" lang="vi-VN" sz="1300" strike="noStrike" u="none">
              <a:solidFill>
                <a:srgbClr val="000000"/>
              </a:solidFill>
              <a:uFillTx/>
              <a:latin typeface="Arial"/>
            </a:endParaRPr>
          </a:p>
          <a:p>
            <a:pPr lvl="5" marL="2592000" indent="-216000">
              <a:spcBef>
                <a:spcPts val="283"/>
              </a:spcBef>
              <a:buClr>
                <a:srgbClr val="ffffff"/>
              </a:buClr>
              <a:buSzPct val="45000"/>
              <a:buFont typeface="Wingdings" charset="2"/>
              <a:buChar char=""/>
            </a:pPr>
            <a:r>
              <a:rPr b="0" lang="vi-VN" sz="1300" strike="noStrike" u="none">
                <a:solidFill>
                  <a:srgbClr val="000000"/>
                </a:solidFill>
                <a:uFillTx/>
                <a:latin typeface="Arial"/>
              </a:rPr>
              <a:t>Sixth Outline Level</a:t>
            </a:r>
            <a:endParaRPr b="0" lang="vi-VN" sz="1300" strike="noStrike" u="none">
              <a:solidFill>
                <a:srgbClr val="000000"/>
              </a:solidFill>
              <a:uFillTx/>
              <a:latin typeface="Arial"/>
            </a:endParaRPr>
          </a:p>
          <a:p>
            <a:pPr lvl="6" marL="3024000" indent="-216000">
              <a:spcBef>
                <a:spcPts val="283"/>
              </a:spcBef>
              <a:buClr>
                <a:srgbClr val="ffffff"/>
              </a:buClr>
              <a:buSzPct val="45000"/>
              <a:buFont typeface="Wingdings" charset="2"/>
              <a:buChar char=""/>
            </a:pPr>
            <a:r>
              <a:rPr b="0" lang="vi-VN" sz="1300" strike="noStrike" u="none">
                <a:solidFill>
                  <a:srgbClr val="000000"/>
                </a:solidFill>
                <a:uFillTx/>
                <a:latin typeface="Arial"/>
              </a:rPr>
              <a:t>Seventh Outline Level</a:t>
            </a:r>
            <a:endParaRPr b="0" lang="vi-VN" sz="1300" strike="noStrike" u="none">
              <a:solidFill>
                <a:srgbClr val="000000"/>
              </a:solidFill>
              <a:uFillTx/>
              <a:latin typeface="Arial"/>
            </a:endParaRPr>
          </a:p>
        </p:txBody>
      </p:sp>
      <p:sp>
        <p:nvSpPr>
          <p:cNvPr id="157" name="PlaceHolder 3"/>
          <p:cNvSpPr>
            <a:spLocks noGrp="1"/>
          </p:cNvSpPr>
          <p:nvPr>
            <p:ph type="sldNum" idx="3"/>
          </p:nvPr>
        </p:nvSpPr>
        <p:spPr>
          <a:xfrm>
            <a:off x="8451000" y="47368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900" strike="noStrike" u="none">
                <a:solidFill>
                  <a:schemeClr val="lt1"/>
                </a:solidFill>
                <a:uFillTx/>
                <a:latin typeface="Nunito"/>
                <a:ea typeface="Nunito"/>
              </a:defRPr>
            </a:lvl1pPr>
          </a:lstStyle>
          <a:p>
            <a:pPr indent="0" algn="r">
              <a:lnSpc>
                <a:spcPct val="100000"/>
              </a:lnSpc>
              <a:buNone/>
              <a:tabLst>
                <a:tab algn="l" pos="0"/>
              </a:tabLst>
            </a:pPr>
            <a:fld id="{223D48A0-2E71-4878-AF3B-005DE9AAC303}" type="slidenum">
              <a:rPr b="0" lang="vi" sz="900" strike="noStrike" u="none">
                <a:solidFill>
                  <a:schemeClr val="lt1"/>
                </a:solidFill>
                <a:uFillTx/>
                <a:latin typeface="Nunito"/>
                <a:ea typeface="Nunito"/>
              </a:rPr>
              <a:t>&lt;number&gt;</a:t>
            </a:fld>
            <a:endParaRPr b="0" lang="vi-VN" sz="900" strike="noStrike" u="none">
              <a:solidFill>
                <a:srgbClr val="ffffff"/>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8" name="PlaceHolder 1"/>
          <p:cNvSpPr>
            <a:spLocks noGrp="1"/>
          </p:cNvSpPr>
          <p:nvPr>
            <p:ph type="sldNum" idx="4"/>
          </p:nvPr>
        </p:nvSpPr>
        <p:spPr>
          <a:xfrm>
            <a:off x="8451000" y="47368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900" strike="noStrike" u="none">
                <a:solidFill>
                  <a:schemeClr val="dk2"/>
                </a:solidFill>
                <a:uFillTx/>
                <a:latin typeface="Nunito"/>
                <a:ea typeface="Nunito"/>
              </a:defRPr>
            </a:lvl1pPr>
          </a:lstStyle>
          <a:p>
            <a:pPr indent="0" algn="r">
              <a:lnSpc>
                <a:spcPct val="100000"/>
              </a:lnSpc>
              <a:buNone/>
              <a:tabLst>
                <a:tab algn="l" pos="0"/>
              </a:tabLst>
            </a:pPr>
            <a:fld id="{D32F9955-C57E-4EB5-87C8-74645A5B134D}" type="slidenum">
              <a:rPr b="0" lang="vi" sz="900" strike="noStrike" u="none">
                <a:solidFill>
                  <a:schemeClr val="dk2"/>
                </a:solidFill>
                <a:uFillTx/>
                <a:latin typeface="Nunito"/>
                <a:ea typeface="Nunito"/>
              </a:rPr>
              <a:t>&lt;number&gt;</a:t>
            </a:fld>
            <a:endParaRPr b="0" lang="vi-VN" sz="900" strike="noStrike" u="none">
              <a:solidFill>
                <a:srgbClr val="000000"/>
              </a:solidFill>
              <a:uFillTx/>
              <a:latin typeface="Times New Roman"/>
            </a:endParaRPr>
          </a:p>
        </p:txBody>
      </p:sp>
      <p:sp>
        <p:nvSpPr>
          <p:cNvPr id="159"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vi-VN" sz="1400" strike="noStrike" u="none">
                <a:solidFill>
                  <a:srgbClr val="000000"/>
                </a:solidFill>
                <a:uFillTx/>
                <a:latin typeface="Arial"/>
              </a:rPr>
              <a:t>Click to edit the title text format</a:t>
            </a:r>
            <a:endParaRPr b="0" lang="vi-VN" sz="1400" strike="noStrike" u="none">
              <a:solidFill>
                <a:srgbClr val="000000"/>
              </a:solidFill>
              <a:uFillTx/>
              <a:latin typeface="Arial"/>
            </a:endParaRPr>
          </a:p>
        </p:txBody>
      </p:sp>
      <p:sp>
        <p:nvSpPr>
          <p:cNvPr id="16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vi-VN" sz="1400" strike="noStrike" u="none">
                <a:solidFill>
                  <a:srgbClr val="000000"/>
                </a:solidFill>
                <a:uFillTx/>
                <a:latin typeface="Arial"/>
              </a:rPr>
              <a:t>Click to edit the outline text format</a:t>
            </a:r>
            <a:endParaRPr b="0" lang="vi-VN"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400" strike="noStrike" u="none">
                <a:solidFill>
                  <a:srgbClr val="000000"/>
                </a:solidFill>
                <a:uFillTx/>
                <a:latin typeface="Arial"/>
              </a:rPr>
              <a:t>Second Outline Level</a:t>
            </a:r>
            <a:endParaRPr b="0" lang="vi-VN"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400" strike="noStrike" u="none">
                <a:solidFill>
                  <a:srgbClr val="000000"/>
                </a:solidFill>
                <a:uFillTx/>
                <a:latin typeface="Arial"/>
              </a:rPr>
              <a:t>Third Outline Level</a:t>
            </a:r>
            <a:endParaRPr b="0" lang="vi-VN"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400" strike="noStrike" u="none">
                <a:solidFill>
                  <a:srgbClr val="000000"/>
                </a:solidFill>
                <a:uFillTx/>
                <a:latin typeface="Arial"/>
              </a:rPr>
              <a:t>Fourth Outline Level</a:t>
            </a:r>
            <a:endParaRPr b="0" lang="vi-VN"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2000" strike="noStrike" u="none">
                <a:solidFill>
                  <a:srgbClr val="000000"/>
                </a:solidFill>
                <a:uFillTx/>
                <a:latin typeface="Arial"/>
              </a:rPr>
              <a:t>Fifth Outline Level</a:t>
            </a:r>
            <a:endParaRPr b="0" lang="vi-VN"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2000" strike="noStrike" u="none">
                <a:solidFill>
                  <a:srgbClr val="000000"/>
                </a:solidFill>
                <a:uFillTx/>
                <a:latin typeface="Arial"/>
              </a:rPr>
              <a:t>Sixth Outline Level</a:t>
            </a:r>
            <a:endParaRPr b="0" lang="vi-VN"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2000" strike="noStrike" u="none">
                <a:solidFill>
                  <a:srgbClr val="000000"/>
                </a:solidFill>
                <a:uFillTx/>
                <a:latin typeface="Arial"/>
              </a:rPr>
              <a:t>Seventh Outline Level</a:t>
            </a:r>
            <a:endParaRPr b="0" lang="vi-VN"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161" name="Google Shape;35;p48"/>
          <p:cNvGrpSpPr/>
          <p:nvPr/>
        </p:nvGrpSpPr>
        <p:grpSpPr>
          <a:xfrm>
            <a:off x="147240" y="3600"/>
            <a:ext cx="1232640" cy="1384200"/>
            <a:chOff x="147240" y="3600"/>
            <a:chExt cx="1232640" cy="1384200"/>
          </a:xfrm>
        </p:grpSpPr>
        <p:grpSp>
          <p:nvGrpSpPr>
            <p:cNvPr id="162" name="Google Shape;36;p48"/>
            <p:cNvGrpSpPr/>
            <p:nvPr/>
          </p:nvGrpSpPr>
          <p:grpSpPr>
            <a:xfrm>
              <a:off x="1063440" y="3600"/>
              <a:ext cx="316440" cy="688320"/>
              <a:chOff x="1063440" y="3600"/>
              <a:chExt cx="316440" cy="688320"/>
            </a:xfrm>
          </p:grpSpPr>
          <p:sp>
            <p:nvSpPr>
              <p:cNvPr id="163" name="Google Shape;37;p48"/>
              <p:cNvSpPr/>
              <p:nvPr/>
            </p:nvSpPr>
            <p:spPr>
              <a:xfrm rot="10800000">
                <a:off x="1063440" y="3600"/>
                <a:ext cx="316440" cy="6883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64" name="Google Shape;38;p48"/>
              <p:cNvSpPr/>
              <p:nvPr/>
            </p:nvSpPr>
            <p:spPr>
              <a:xfrm rot="10800000">
                <a:off x="1063440" y="3600"/>
                <a:ext cx="316440" cy="340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65" name="Google Shape;39;p48"/>
            <p:cNvGrpSpPr/>
            <p:nvPr/>
          </p:nvGrpSpPr>
          <p:grpSpPr>
            <a:xfrm>
              <a:off x="605160" y="3600"/>
              <a:ext cx="316440" cy="1036440"/>
              <a:chOff x="605160" y="3600"/>
              <a:chExt cx="316440" cy="1036440"/>
            </a:xfrm>
          </p:grpSpPr>
          <p:sp>
            <p:nvSpPr>
              <p:cNvPr id="166" name="Google Shape;40;p48"/>
              <p:cNvSpPr/>
              <p:nvPr/>
            </p:nvSpPr>
            <p:spPr>
              <a:xfrm rot="10800000">
                <a:off x="605160" y="3600"/>
                <a:ext cx="316440" cy="6883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67" name="Google Shape;41;p48"/>
              <p:cNvSpPr/>
              <p:nvPr/>
            </p:nvSpPr>
            <p:spPr>
              <a:xfrm rot="10800000">
                <a:off x="605160" y="3960"/>
                <a:ext cx="316440" cy="103608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68" name="Google Shape;42;p48"/>
              <p:cNvSpPr/>
              <p:nvPr/>
            </p:nvSpPr>
            <p:spPr>
              <a:xfrm rot="10800000">
                <a:off x="605160" y="3600"/>
                <a:ext cx="316440" cy="340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69" name="Google Shape;43;p48"/>
            <p:cNvGrpSpPr/>
            <p:nvPr/>
          </p:nvGrpSpPr>
          <p:grpSpPr>
            <a:xfrm>
              <a:off x="147240" y="3600"/>
              <a:ext cx="316440" cy="1384200"/>
              <a:chOff x="147240" y="3600"/>
              <a:chExt cx="316440" cy="1384200"/>
            </a:xfrm>
          </p:grpSpPr>
          <p:sp>
            <p:nvSpPr>
              <p:cNvPr id="170" name="Google Shape;44;p48"/>
              <p:cNvSpPr/>
              <p:nvPr/>
            </p:nvSpPr>
            <p:spPr>
              <a:xfrm rot="10800000">
                <a:off x="147240" y="3600"/>
                <a:ext cx="316440" cy="6883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71" name="Google Shape;45;p48"/>
              <p:cNvSpPr/>
              <p:nvPr/>
            </p:nvSpPr>
            <p:spPr>
              <a:xfrm rot="10800000">
                <a:off x="147240" y="3600"/>
                <a:ext cx="316440" cy="1384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72" name="Google Shape;46;p48"/>
              <p:cNvSpPr/>
              <p:nvPr/>
            </p:nvSpPr>
            <p:spPr>
              <a:xfrm rot="10800000">
                <a:off x="147240" y="3960"/>
                <a:ext cx="316440" cy="103608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73" name="Google Shape;47;p48"/>
              <p:cNvSpPr/>
              <p:nvPr/>
            </p:nvSpPr>
            <p:spPr>
              <a:xfrm rot="10800000">
                <a:off x="147240" y="3600"/>
                <a:ext cx="316440" cy="340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grpSp>
        <p:nvGrpSpPr>
          <p:cNvPr id="174" name="Google Shape;48;p48"/>
          <p:cNvGrpSpPr/>
          <p:nvPr/>
        </p:nvGrpSpPr>
        <p:grpSpPr>
          <a:xfrm>
            <a:off x="6775200" y="2904120"/>
            <a:ext cx="2185920" cy="2239200"/>
            <a:chOff x="6775200" y="2904120"/>
            <a:chExt cx="2185920" cy="2239200"/>
          </a:xfrm>
        </p:grpSpPr>
        <p:grpSp>
          <p:nvGrpSpPr>
            <p:cNvPr id="175" name="Google Shape;49;p48"/>
            <p:cNvGrpSpPr/>
            <p:nvPr/>
          </p:nvGrpSpPr>
          <p:grpSpPr>
            <a:xfrm>
              <a:off x="6775200" y="4253760"/>
              <a:ext cx="409320" cy="889560"/>
              <a:chOff x="6775200" y="4253760"/>
              <a:chExt cx="409320" cy="889560"/>
            </a:xfrm>
          </p:grpSpPr>
          <p:sp>
            <p:nvSpPr>
              <p:cNvPr id="176" name="Google Shape;50;p48"/>
              <p:cNvSpPr/>
              <p:nvPr/>
            </p:nvSpPr>
            <p:spPr>
              <a:xfrm>
                <a:off x="6775200" y="4253760"/>
                <a:ext cx="409320" cy="88956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77" name="Google Shape;51;p48"/>
              <p:cNvSpPr/>
              <p:nvPr/>
            </p:nvSpPr>
            <p:spPr>
              <a:xfrm>
                <a:off x="6775200" y="4703400"/>
                <a:ext cx="409320" cy="4399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78" name="Google Shape;52;p48"/>
            <p:cNvGrpSpPr/>
            <p:nvPr/>
          </p:nvGrpSpPr>
          <p:grpSpPr>
            <a:xfrm>
              <a:off x="7367400" y="3804120"/>
              <a:ext cx="409320" cy="1339200"/>
              <a:chOff x="7367400" y="3804120"/>
              <a:chExt cx="409320" cy="1339200"/>
            </a:xfrm>
          </p:grpSpPr>
          <p:sp>
            <p:nvSpPr>
              <p:cNvPr id="179" name="Google Shape;53;p48"/>
              <p:cNvSpPr/>
              <p:nvPr/>
            </p:nvSpPr>
            <p:spPr>
              <a:xfrm>
                <a:off x="7367400" y="4253760"/>
                <a:ext cx="409320" cy="88956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80" name="Google Shape;54;p48"/>
              <p:cNvSpPr/>
              <p:nvPr/>
            </p:nvSpPr>
            <p:spPr>
              <a:xfrm>
                <a:off x="7367400" y="3804120"/>
                <a:ext cx="409320" cy="1339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81" name="Google Shape;55;p48"/>
              <p:cNvSpPr/>
              <p:nvPr/>
            </p:nvSpPr>
            <p:spPr>
              <a:xfrm>
                <a:off x="7367400" y="4703400"/>
                <a:ext cx="409320" cy="4399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82" name="Google Shape;56;p48"/>
            <p:cNvGrpSpPr/>
            <p:nvPr/>
          </p:nvGrpSpPr>
          <p:grpSpPr>
            <a:xfrm>
              <a:off x="7959600" y="3354120"/>
              <a:ext cx="409320" cy="1789200"/>
              <a:chOff x="7959600" y="3354120"/>
              <a:chExt cx="409320" cy="1789200"/>
            </a:xfrm>
          </p:grpSpPr>
          <p:sp>
            <p:nvSpPr>
              <p:cNvPr id="183" name="Google Shape;57;p48"/>
              <p:cNvSpPr/>
              <p:nvPr/>
            </p:nvSpPr>
            <p:spPr>
              <a:xfrm>
                <a:off x="7959600" y="4253760"/>
                <a:ext cx="409320" cy="88956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84" name="Google Shape;58;p48"/>
              <p:cNvSpPr/>
              <p:nvPr/>
            </p:nvSpPr>
            <p:spPr>
              <a:xfrm>
                <a:off x="7959600" y="3354120"/>
                <a:ext cx="409320" cy="1789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85" name="Google Shape;59;p48"/>
              <p:cNvSpPr/>
              <p:nvPr/>
            </p:nvSpPr>
            <p:spPr>
              <a:xfrm>
                <a:off x="7959600" y="3804120"/>
                <a:ext cx="409320" cy="1339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86" name="Google Shape;60;p48"/>
              <p:cNvSpPr/>
              <p:nvPr/>
            </p:nvSpPr>
            <p:spPr>
              <a:xfrm>
                <a:off x="7959600" y="4703400"/>
                <a:ext cx="409320" cy="4399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nvGrpSpPr>
            <p:cNvPr id="187" name="Google Shape;61;p48"/>
            <p:cNvGrpSpPr/>
            <p:nvPr/>
          </p:nvGrpSpPr>
          <p:grpSpPr>
            <a:xfrm>
              <a:off x="8551800" y="2904120"/>
              <a:ext cx="409320" cy="2239200"/>
              <a:chOff x="8551800" y="2904120"/>
              <a:chExt cx="409320" cy="2239200"/>
            </a:xfrm>
          </p:grpSpPr>
          <p:sp>
            <p:nvSpPr>
              <p:cNvPr id="188" name="Google Shape;62;p48"/>
              <p:cNvSpPr/>
              <p:nvPr/>
            </p:nvSpPr>
            <p:spPr>
              <a:xfrm>
                <a:off x="8551800" y="4253760"/>
                <a:ext cx="409320" cy="88956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89" name="Google Shape;63;p48"/>
              <p:cNvSpPr/>
              <p:nvPr/>
            </p:nvSpPr>
            <p:spPr>
              <a:xfrm>
                <a:off x="8551800" y="3354120"/>
                <a:ext cx="409320" cy="1789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90" name="Google Shape;64;p48"/>
              <p:cNvSpPr/>
              <p:nvPr/>
            </p:nvSpPr>
            <p:spPr>
              <a:xfrm>
                <a:off x="8551800" y="3804120"/>
                <a:ext cx="409320" cy="1339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91" name="Google Shape;65;p48"/>
              <p:cNvSpPr/>
              <p:nvPr/>
            </p:nvSpPr>
            <p:spPr>
              <a:xfrm>
                <a:off x="8551800" y="2904120"/>
                <a:ext cx="409320" cy="223920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92" name="Google Shape;66;p48"/>
              <p:cNvSpPr/>
              <p:nvPr/>
            </p:nvSpPr>
            <p:spPr>
              <a:xfrm>
                <a:off x="8551800" y="4703400"/>
                <a:ext cx="409320" cy="439920"/>
              </a:xfrm>
              <a:prstGeom prst="round2SameRect">
                <a:avLst>
                  <a:gd name="adj1" fmla="val 50000"/>
                  <a:gd name="adj2" fmla="val 0"/>
                </a:avLst>
              </a:prstGeom>
              <a:solidFill>
                <a:schemeClr val="lt1">
                  <a:alpha val="9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grpSp>
      <p:sp>
        <p:nvSpPr>
          <p:cNvPr id="193" name="PlaceHolder 1"/>
          <p:cNvSpPr>
            <a:spLocks noGrp="1"/>
          </p:cNvSpPr>
          <p:nvPr>
            <p:ph type="title"/>
          </p:nvPr>
        </p:nvSpPr>
        <p:spPr>
          <a:xfrm>
            <a:off x="824040" y="1613880"/>
            <a:ext cx="5857560" cy="1872720"/>
          </a:xfrm>
          <a:prstGeom prst="rect">
            <a:avLst/>
          </a:prstGeom>
          <a:noFill/>
          <a:ln w="0">
            <a:noFill/>
          </a:ln>
        </p:spPr>
        <p:txBody>
          <a:bodyPr lIns="91440" rIns="91440" tIns="91440" bIns="91440" anchor="ctr">
            <a:normAutofit/>
          </a:bodyPr>
          <a:p>
            <a:pPr indent="0">
              <a:buNone/>
            </a:pPr>
            <a:r>
              <a:rPr b="0" lang="vi-VN" sz="3600" strike="noStrike" u="none">
                <a:solidFill>
                  <a:srgbClr val="000000"/>
                </a:solidFill>
                <a:uFillTx/>
                <a:latin typeface="Arial"/>
              </a:rPr>
              <a:t>Click to edit the title text format</a:t>
            </a:r>
            <a:endParaRPr b="0" lang="vi-VN" sz="3600" strike="noStrike" u="none">
              <a:solidFill>
                <a:srgbClr val="000000"/>
              </a:solidFill>
              <a:uFillTx/>
              <a:latin typeface="Arial"/>
            </a:endParaRPr>
          </a:p>
        </p:txBody>
      </p:sp>
      <p:sp>
        <p:nvSpPr>
          <p:cNvPr id="194" name="PlaceHolder 2"/>
          <p:cNvSpPr>
            <a:spLocks noGrp="1"/>
          </p:cNvSpPr>
          <p:nvPr>
            <p:ph type="sldNum" idx="5"/>
          </p:nvPr>
        </p:nvSpPr>
        <p:spPr>
          <a:xfrm>
            <a:off x="8451000" y="47368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900" strike="noStrike" u="none">
                <a:solidFill>
                  <a:schemeClr val="lt1"/>
                </a:solidFill>
                <a:uFillTx/>
                <a:latin typeface="Nunito"/>
                <a:ea typeface="Nunito"/>
              </a:defRPr>
            </a:lvl1pPr>
          </a:lstStyle>
          <a:p>
            <a:pPr indent="0" algn="r">
              <a:lnSpc>
                <a:spcPct val="100000"/>
              </a:lnSpc>
              <a:buNone/>
              <a:tabLst>
                <a:tab algn="l" pos="0"/>
              </a:tabLst>
            </a:pPr>
            <a:fld id="{9D77A503-70B0-41F0-9936-EE9AD88E1C63}" type="slidenum">
              <a:rPr b="0" lang="vi" sz="900" strike="noStrike" u="none">
                <a:solidFill>
                  <a:schemeClr val="lt1"/>
                </a:solidFill>
                <a:uFillTx/>
                <a:latin typeface="Nunito"/>
                <a:ea typeface="Nunito"/>
              </a:rPr>
              <a:t>&lt;number&gt;</a:t>
            </a:fld>
            <a:endParaRPr b="0" lang="vi-VN" sz="900" strike="noStrike" u="none">
              <a:solidFill>
                <a:srgbClr val="ffffff"/>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195" name="Google Shape;70;p49"/>
          <p:cNvGrpSpPr/>
          <p:nvPr/>
        </p:nvGrpSpPr>
        <p:grpSpPr>
          <a:xfrm>
            <a:off x="626040" y="299520"/>
            <a:ext cx="999000" cy="999000"/>
            <a:chOff x="626040" y="299520"/>
            <a:chExt cx="999000" cy="999000"/>
          </a:xfrm>
        </p:grpSpPr>
        <p:sp>
          <p:nvSpPr>
            <p:cNvPr id="196" name="Google Shape;71;p49"/>
            <p:cNvSpPr/>
            <p:nvPr/>
          </p:nvSpPr>
          <p:spPr>
            <a:xfrm rot="16200000">
              <a:off x="828720" y="502560"/>
              <a:ext cx="593640" cy="59364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197" name="Google Shape;72;p49"/>
            <p:cNvSpPr/>
            <p:nvPr/>
          </p:nvSpPr>
          <p:spPr>
            <a:xfrm rot="16200000">
              <a:off x="626040" y="299520"/>
              <a:ext cx="999000" cy="99900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sp>
        <p:nvSpPr>
          <p:cNvPr id="198" name="PlaceHolder 1"/>
          <p:cNvSpPr>
            <a:spLocks noGrp="1"/>
          </p:cNvSpPr>
          <p:nvPr>
            <p:ph type="title"/>
          </p:nvPr>
        </p:nvSpPr>
        <p:spPr>
          <a:xfrm>
            <a:off x="1303920" y="598680"/>
            <a:ext cx="7030080" cy="999000"/>
          </a:xfrm>
          <a:prstGeom prst="rect">
            <a:avLst/>
          </a:prstGeom>
          <a:noFill/>
          <a:ln w="0">
            <a:noFill/>
          </a:ln>
        </p:spPr>
        <p:txBody>
          <a:bodyPr lIns="91440" rIns="91440" tIns="91440" bIns="91440" anchor="t">
            <a:normAutofit/>
          </a:bodyPr>
          <a:p>
            <a:pPr indent="0">
              <a:buNone/>
            </a:pPr>
            <a:r>
              <a:rPr b="0" lang="vi-VN" sz="2800" strike="noStrike" u="none">
                <a:solidFill>
                  <a:srgbClr val="000000"/>
                </a:solidFill>
                <a:uFillTx/>
                <a:latin typeface="Arial"/>
              </a:rPr>
              <a:t>Click to edit the title text format</a:t>
            </a:r>
            <a:endParaRPr b="0" lang="vi-VN" sz="2800" strike="noStrike" u="none">
              <a:solidFill>
                <a:srgbClr val="000000"/>
              </a:solidFill>
              <a:uFillTx/>
              <a:latin typeface="Arial"/>
            </a:endParaRPr>
          </a:p>
        </p:txBody>
      </p:sp>
      <p:sp>
        <p:nvSpPr>
          <p:cNvPr id="199" name="PlaceHolder 2"/>
          <p:cNvSpPr>
            <a:spLocks noGrp="1"/>
          </p:cNvSpPr>
          <p:nvPr>
            <p:ph type="body"/>
          </p:nvPr>
        </p:nvSpPr>
        <p:spPr>
          <a:xfrm>
            <a:off x="1303920" y="1990080"/>
            <a:ext cx="7030080" cy="25412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vi-VN" sz="1300" strike="noStrike" u="none">
                <a:solidFill>
                  <a:srgbClr val="000000"/>
                </a:solidFill>
                <a:uFillTx/>
                <a:latin typeface="Arial"/>
              </a:rPr>
              <a:t>Click to edit the outline text format</a:t>
            </a:r>
            <a:endParaRPr b="0" lang="vi-VN" sz="1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300" strike="noStrike" u="none">
                <a:solidFill>
                  <a:srgbClr val="000000"/>
                </a:solidFill>
                <a:uFillTx/>
                <a:latin typeface="Arial"/>
              </a:rPr>
              <a:t>Second Outline Level</a:t>
            </a:r>
            <a:endParaRPr b="0" lang="vi-VN" sz="1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300" strike="noStrike" u="none">
                <a:solidFill>
                  <a:srgbClr val="000000"/>
                </a:solidFill>
                <a:uFillTx/>
                <a:latin typeface="Arial"/>
              </a:rPr>
              <a:t>Third Outline Level</a:t>
            </a:r>
            <a:endParaRPr b="0" lang="vi-VN" sz="1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300" strike="noStrike" u="none">
                <a:solidFill>
                  <a:srgbClr val="000000"/>
                </a:solidFill>
                <a:uFillTx/>
                <a:latin typeface="Arial"/>
              </a:rPr>
              <a:t>Fourth Outline Level</a:t>
            </a:r>
            <a:endParaRPr b="0" lang="vi-VN" sz="1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300" strike="noStrike" u="none">
                <a:solidFill>
                  <a:srgbClr val="000000"/>
                </a:solidFill>
                <a:uFillTx/>
                <a:latin typeface="Arial"/>
              </a:rPr>
              <a:t>Fifth Outline Level</a:t>
            </a:r>
            <a:endParaRPr b="0" lang="vi-VN" sz="1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300" strike="noStrike" u="none">
                <a:solidFill>
                  <a:srgbClr val="000000"/>
                </a:solidFill>
                <a:uFillTx/>
                <a:latin typeface="Arial"/>
              </a:rPr>
              <a:t>Sixth Outline Level</a:t>
            </a:r>
            <a:endParaRPr b="0" lang="vi-VN" sz="1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300" strike="noStrike" u="none">
                <a:solidFill>
                  <a:srgbClr val="000000"/>
                </a:solidFill>
                <a:uFillTx/>
                <a:latin typeface="Arial"/>
              </a:rPr>
              <a:t>Seventh Outline Level</a:t>
            </a:r>
            <a:endParaRPr b="0" lang="vi-VN" sz="1300" strike="noStrike" u="none">
              <a:solidFill>
                <a:srgbClr val="000000"/>
              </a:solidFill>
              <a:uFillTx/>
              <a:latin typeface="Arial"/>
            </a:endParaRPr>
          </a:p>
        </p:txBody>
      </p:sp>
      <p:sp>
        <p:nvSpPr>
          <p:cNvPr id="200" name="PlaceHolder 3"/>
          <p:cNvSpPr>
            <a:spLocks noGrp="1"/>
          </p:cNvSpPr>
          <p:nvPr>
            <p:ph type="sldNum" idx="6"/>
          </p:nvPr>
        </p:nvSpPr>
        <p:spPr>
          <a:xfrm>
            <a:off x="8451000" y="47368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900" strike="noStrike" u="none">
                <a:solidFill>
                  <a:schemeClr val="dk2"/>
                </a:solidFill>
                <a:uFillTx/>
                <a:latin typeface="Nunito"/>
                <a:ea typeface="Nunito"/>
              </a:defRPr>
            </a:lvl1pPr>
          </a:lstStyle>
          <a:p>
            <a:pPr indent="0" algn="r">
              <a:lnSpc>
                <a:spcPct val="100000"/>
              </a:lnSpc>
              <a:buNone/>
              <a:tabLst>
                <a:tab algn="l" pos="0"/>
              </a:tabLst>
            </a:pPr>
            <a:fld id="{DDB00B8A-2274-4F69-AC45-04CF44F8F7DB}" type="slidenum">
              <a:rPr b="0" lang="vi" sz="900" strike="noStrike" u="none">
                <a:solidFill>
                  <a:schemeClr val="dk2"/>
                </a:solidFill>
                <a:uFillTx/>
                <a:latin typeface="Nunito"/>
                <a:ea typeface="Nunito"/>
              </a:rPr>
              <a:t>&lt;number&gt;</a:t>
            </a:fld>
            <a:endParaRPr b="0" lang="vi-VN" sz="9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03" name="Google Shape;77;p50"/>
          <p:cNvGrpSpPr/>
          <p:nvPr/>
        </p:nvGrpSpPr>
        <p:grpSpPr>
          <a:xfrm>
            <a:off x="626040" y="299520"/>
            <a:ext cx="999000" cy="999000"/>
            <a:chOff x="626040" y="299520"/>
            <a:chExt cx="999000" cy="999000"/>
          </a:xfrm>
        </p:grpSpPr>
        <p:sp>
          <p:nvSpPr>
            <p:cNvPr id="204" name="Google Shape;78;p50"/>
            <p:cNvSpPr/>
            <p:nvPr/>
          </p:nvSpPr>
          <p:spPr>
            <a:xfrm rot="16200000">
              <a:off x="828720" y="502560"/>
              <a:ext cx="593640" cy="59364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205" name="Google Shape;79;p50"/>
            <p:cNvSpPr/>
            <p:nvPr/>
          </p:nvSpPr>
          <p:spPr>
            <a:xfrm rot="16200000">
              <a:off x="626040" y="299520"/>
              <a:ext cx="999000" cy="99900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sp>
        <p:nvSpPr>
          <p:cNvPr id="206" name="PlaceHolder 1"/>
          <p:cNvSpPr>
            <a:spLocks noGrp="1"/>
          </p:cNvSpPr>
          <p:nvPr>
            <p:ph type="title"/>
          </p:nvPr>
        </p:nvSpPr>
        <p:spPr>
          <a:xfrm>
            <a:off x="1303920" y="598680"/>
            <a:ext cx="7030080" cy="999000"/>
          </a:xfrm>
          <a:prstGeom prst="rect">
            <a:avLst/>
          </a:prstGeom>
          <a:noFill/>
          <a:ln w="0">
            <a:noFill/>
          </a:ln>
        </p:spPr>
        <p:txBody>
          <a:bodyPr lIns="91440" rIns="91440" tIns="91440" bIns="91440" anchor="t">
            <a:normAutofit/>
          </a:bodyPr>
          <a:p>
            <a:pPr indent="0">
              <a:buNone/>
            </a:pPr>
            <a:r>
              <a:rPr b="0" lang="vi-VN" sz="2800" strike="noStrike" u="none">
                <a:solidFill>
                  <a:srgbClr val="000000"/>
                </a:solidFill>
                <a:uFillTx/>
                <a:latin typeface="Arial"/>
              </a:rPr>
              <a:t>Click to edit the title text format</a:t>
            </a:r>
            <a:endParaRPr b="0" lang="vi-VN" sz="2800" strike="noStrike" u="none">
              <a:solidFill>
                <a:srgbClr val="000000"/>
              </a:solidFill>
              <a:uFillTx/>
              <a:latin typeface="Arial"/>
            </a:endParaRPr>
          </a:p>
        </p:txBody>
      </p:sp>
      <p:sp>
        <p:nvSpPr>
          <p:cNvPr id="207" name="PlaceHolder 2"/>
          <p:cNvSpPr>
            <a:spLocks noGrp="1"/>
          </p:cNvSpPr>
          <p:nvPr>
            <p:ph type="body"/>
          </p:nvPr>
        </p:nvSpPr>
        <p:spPr>
          <a:xfrm>
            <a:off x="1303920" y="1990080"/>
            <a:ext cx="3430080" cy="2541240"/>
          </a:xfrm>
          <a:prstGeom prst="rect">
            <a:avLst/>
          </a:prstGeom>
          <a:noFill/>
          <a:ln w="0">
            <a:noFill/>
          </a:ln>
        </p:spPr>
        <p:txBody>
          <a:bodyPr lIns="91440" rIns="91440" tIns="91440" bIns="91440" anchor="t">
            <a:normAutofit fontScale="77500" lnSpcReduction="19999"/>
          </a:bodyPr>
          <a:p>
            <a:pPr marL="432000" indent="-324000">
              <a:spcBef>
                <a:spcPts val="1417"/>
              </a:spcBef>
              <a:buClr>
                <a:srgbClr val="000000"/>
              </a:buClr>
              <a:buSzPct val="45000"/>
              <a:buFont typeface="Wingdings" charset="2"/>
              <a:buChar char=""/>
            </a:pPr>
            <a:r>
              <a:rPr b="0" lang="vi-VN" sz="1300" strike="noStrike" u="none">
                <a:solidFill>
                  <a:srgbClr val="000000"/>
                </a:solidFill>
                <a:uFillTx/>
                <a:latin typeface="Arial"/>
              </a:rPr>
              <a:t>Click to edit the outline text format</a:t>
            </a:r>
            <a:endParaRPr b="0" lang="vi-VN" sz="1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300" strike="noStrike" u="none">
                <a:solidFill>
                  <a:srgbClr val="000000"/>
                </a:solidFill>
                <a:uFillTx/>
                <a:latin typeface="Arial"/>
              </a:rPr>
              <a:t>Second Outline Level</a:t>
            </a:r>
            <a:endParaRPr b="0" lang="vi-VN" sz="1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300" strike="noStrike" u="none">
                <a:solidFill>
                  <a:srgbClr val="000000"/>
                </a:solidFill>
                <a:uFillTx/>
                <a:latin typeface="Arial"/>
              </a:rPr>
              <a:t>Third Outline Level</a:t>
            </a:r>
            <a:endParaRPr b="0" lang="vi-VN" sz="1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300" strike="noStrike" u="none">
                <a:solidFill>
                  <a:srgbClr val="000000"/>
                </a:solidFill>
                <a:uFillTx/>
                <a:latin typeface="Arial"/>
              </a:rPr>
              <a:t>Fourth Outline Level</a:t>
            </a:r>
            <a:endParaRPr b="0" lang="vi-VN" sz="1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300" strike="noStrike" u="none">
                <a:solidFill>
                  <a:srgbClr val="000000"/>
                </a:solidFill>
                <a:uFillTx/>
                <a:latin typeface="Arial"/>
              </a:rPr>
              <a:t>Fifth Outline Level</a:t>
            </a:r>
            <a:endParaRPr b="0" lang="vi-VN" sz="1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300" strike="noStrike" u="none">
                <a:solidFill>
                  <a:srgbClr val="000000"/>
                </a:solidFill>
                <a:uFillTx/>
                <a:latin typeface="Arial"/>
              </a:rPr>
              <a:t>Sixth Outline Level</a:t>
            </a:r>
            <a:endParaRPr b="0" lang="vi-VN" sz="1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300" strike="noStrike" u="none">
                <a:solidFill>
                  <a:srgbClr val="000000"/>
                </a:solidFill>
                <a:uFillTx/>
                <a:latin typeface="Arial"/>
              </a:rPr>
              <a:t>Seventh Outline Level</a:t>
            </a:r>
            <a:endParaRPr b="0" lang="vi-VN" sz="1300" strike="noStrike" u="none">
              <a:solidFill>
                <a:srgbClr val="000000"/>
              </a:solidFill>
              <a:uFillTx/>
              <a:latin typeface="Arial"/>
            </a:endParaRPr>
          </a:p>
        </p:txBody>
      </p:sp>
      <p:sp>
        <p:nvSpPr>
          <p:cNvPr id="208" name="PlaceHolder 3"/>
          <p:cNvSpPr>
            <a:spLocks noGrp="1"/>
          </p:cNvSpPr>
          <p:nvPr>
            <p:ph type="body"/>
          </p:nvPr>
        </p:nvSpPr>
        <p:spPr>
          <a:xfrm>
            <a:off x="4903560" y="1990080"/>
            <a:ext cx="3430080" cy="2541240"/>
          </a:xfrm>
          <a:prstGeom prst="rect">
            <a:avLst/>
          </a:prstGeom>
          <a:noFill/>
          <a:ln w="0">
            <a:noFill/>
          </a:ln>
        </p:spPr>
        <p:txBody>
          <a:bodyPr lIns="91440" rIns="91440" tIns="91440" bIns="91440" anchor="t">
            <a:normAutofit fontScale="77500" lnSpcReduction="19999"/>
          </a:bodyPr>
          <a:p>
            <a:pPr marL="432000" indent="-324000">
              <a:spcBef>
                <a:spcPts val="1417"/>
              </a:spcBef>
              <a:buClr>
                <a:srgbClr val="000000"/>
              </a:buClr>
              <a:buSzPct val="45000"/>
              <a:buFont typeface="Wingdings" charset="2"/>
              <a:buChar char=""/>
            </a:pPr>
            <a:r>
              <a:rPr b="0" lang="vi-VN" sz="1300" strike="noStrike" u="none">
                <a:solidFill>
                  <a:srgbClr val="000000"/>
                </a:solidFill>
                <a:uFillTx/>
                <a:latin typeface="Arial"/>
              </a:rPr>
              <a:t>Click to edit the outline text format</a:t>
            </a:r>
            <a:endParaRPr b="0" lang="vi-VN" sz="1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300" strike="noStrike" u="none">
                <a:solidFill>
                  <a:srgbClr val="000000"/>
                </a:solidFill>
                <a:uFillTx/>
                <a:latin typeface="Arial"/>
              </a:rPr>
              <a:t>Second Outline Level</a:t>
            </a:r>
            <a:endParaRPr b="0" lang="vi-VN" sz="1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300" strike="noStrike" u="none">
                <a:solidFill>
                  <a:srgbClr val="000000"/>
                </a:solidFill>
                <a:uFillTx/>
                <a:latin typeface="Arial"/>
              </a:rPr>
              <a:t>Third Outline Level</a:t>
            </a:r>
            <a:endParaRPr b="0" lang="vi-VN" sz="1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300" strike="noStrike" u="none">
                <a:solidFill>
                  <a:srgbClr val="000000"/>
                </a:solidFill>
                <a:uFillTx/>
                <a:latin typeface="Arial"/>
              </a:rPr>
              <a:t>Fourth Outline Level</a:t>
            </a:r>
            <a:endParaRPr b="0" lang="vi-VN" sz="1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300" strike="noStrike" u="none">
                <a:solidFill>
                  <a:srgbClr val="000000"/>
                </a:solidFill>
                <a:uFillTx/>
                <a:latin typeface="Arial"/>
              </a:rPr>
              <a:t>Fifth Outline Level</a:t>
            </a:r>
            <a:endParaRPr b="0" lang="vi-VN" sz="1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300" strike="noStrike" u="none">
                <a:solidFill>
                  <a:srgbClr val="000000"/>
                </a:solidFill>
                <a:uFillTx/>
                <a:latin typeface="Arial"/>
              </a:rPr>
              <a:t>Sixth Outline Level</a:t>
            </a:r>
            <a:endParaRPr b="0" lang="vi-VN" sz="1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300" strike="noStrike" u="none">
                <a:solidFill>
                  <a:srgbClr val="000000"/>
                </a:solidFill>
                <a:uFillTx/>
                <a:latin typeface="Arial"/>
              </a:rPr>
              <a:t>Seventh Outline Level</a:t>
            </a:r>
            <a:endParaRPr b="0" lang="vi-VN" sz="1300" strike="noStrike" u="none">
              <a:solidFill>
                <a:srgbClr val="000000"/>
              </a:solidFill>
              <a:uFillTx/>
              <a:latin typeface="Arial"/>
            </a:endParaRPr>
          </a:p>
        </p:txBody>
      </p:sp>
      <p:sp>
        <p:nvSpPr>
          <p:cNvPr id="209" name="PlaceHolder 4"/>
          <p:cNvSpPr>
            <a:spLocks noGrp="1"/>
          </p:cNvSpPr>
          <p:nvPr>
            <p:ph type="sldNum" idx="7"/>
          </p:nvPr>
        </p:nvSpPr>
        <p:spPr>
          <a:xfrm>
            <a:off x="8451000" y="47368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900" strike="noStrike" u="none">
                <a:solidFill>
                  <a:schemeClr val="dk2"/>
                </a:solidFill>
                <a:uFillTx/>
                <a:latin typeface="Nunito"/>
                <a:ea typeface="Nunito"/>
              </a:defRPr>
            </a:lvl1pPr>
          </a:lstStyle>
          <a:p>
            <a:pPr indent="0" algn="r">
              <a:lnSpc>
                <a:spcPct val="100000"/>
              </a:lnSpc>
              <a:buNone/>
              <a:tabLst>
                <a:tab algn="l" pos="0"/>
              </a:tabLst>
            </a:pPr>
            <a:fld id="{49205EC1-7EEE-4C6D-A07F-DD9403404468}" type="slidenum">
              <a:rPr b="0" lang="vi" sz="900" strike="noStrike" u="none">
                <a:solidFill>
                  <a:schemeClr val="dk2"/>
                </a:solidFill>
                <a:uFillTx/>
                <a:latin typeface="Nunito"/>
                <a:ea typeface="Nunito"/>
              </a:rPr>
              <a:t>&lt;number&gt;</a:t>
            </a:fld>
            <a:endParaRPr b="0" lang="vi-VN" sz="9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13" name="Google Shape;85;p51"/>
          <p:cNvGrpSpPr/>
          <p:nvPr/>
        </p:nvGrpSpPr>
        <p:grpSpPr>
          <a:xfrm>
            <a:off x="626040" y="299520"/>
            <a:ext cx="999000" cy="999000"/>
            <a:chOff x="626040" y="299520"/>
            <a:chExt cx="999000" cy="999000"/>
          </a:xfrm>
        </p:grpSpPr>
        <p:sp>
          <p:nvSpPr>
            <p:cNvPr id="214" name="Google Shape;86;p51"/>
            <p:cNvSpPr/>
            <p:nvPr/>
          </p:nvSpPr>
          <p:spPr>
            <a:xfrm rot="16200000">
              <a:off x="828720" y="502560"/>
              <a:ext cx="593640" cy="59364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215" name="Google Shape;87;p51"/>
            <p:cNvSpPr/>
            <p:nvPr/>
          </p:nvSpPr>
          <p:spPr>
            <a:xfrm rot="16200000">
              <a:off x="626040" y="299520"/>
              <a:ext cx="999000" cy="99900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sp>
        <p:nvSpPr>
          <p:cNvPr id="216" name="PlaceHolder 1"/>
          <p:cNvSpPr>
            <a:spLocks noGrp="1"/>
          </p:cNvSpPr>
          <p:nvPr>
            <p:ph type="title"/>
          </p:nvPr>
        </p:nvSpPr>
        <p:spPr>
          <a:xfrm>
            <a:off x="1303920" y="598680"/>
            <a:ext cx="7030080" cy="999000"/>
          </a:xfrm>
          <a:prstGeom prst="rect">
            <a:avLst/>
          </a:prstGeom>
          <a:noFill/>
          <a:ln w="0">
            <a:noFill/>
          </a:ln>
        </p:spPr>
        <p:txBody>
          <a:bodyPr lIns="91440" rIns="91440" tIns="91440" bIns="91440" anchor="t">
            <a:normAutofit/>
          </a:bodyPr>
          <a:p>
            <a:pPr indent="0">
              <a:buNone/>
            </a:pPr>
            <a:r>
              <a:rPr b="0" lang="vi-VN" sz="2800" strike="noStrike" u="none">
                <a:solidFill>
                  <a:srgbClr val="000000"/>
                </a:solidFill>
                <a:uFillTx/>
                <a:latin typeface="Arial"/>
              </a:rPr>
              <a:t>Click to edit the title text format</a:t>
            </a:r>
            <a:endParaRPr b="0" lang="vi-VN" sz="2800" strike="noStrike" u="none">
              <a:solidFill>
                <a:srgbClr val="000000"/>
              </a:solidFill>
              <a:uFillTx/>
              <a:latin typeface="Arial"/>
            </a:endParaRPr>
          </a:p>
        </p:txBody>
      </p:sp>
      <p:sp>
        <p:nvSpPr>
          <p:cNvPr id="217" name="PlaceHolder 2"/>
          <p:cNvSpPr>
            <a:spLocks noGrp="1"/>
          </p:cNvSpPr>
          <p:nvPr>
            <p:ph type="sldNum" idx="8"/>
          </p:nvPr>
        </p:nvSpPr>
        <p:spPr>
          <a:xfrm>
            <a:off x="8451000" y="47368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900" strike="noStrike" u="none">
                <a:solidFill>
                  <a:schemeClr val="dk2"/>
                </a:solidFill>
                <a:uFillTx/>
                <a:latin typeface="Nunito"/>
                <a:ea typeface="Nunito"/>
              </a:defRPr>
            </a:lvl1pPr>
          </a:lstStyle>
          <a:p>
            <a:pPr indent="0" algn="r">
              <a:lnSpc>
                <a:spcPct val="100000"/>
              </a:lnSpc>
              <a:buNone/>
              <a:tabLst>
                <a:tab algn="l" pos="0"/>
              </a:tabLst>
            </a:pPr>
            <a:fld id="{41737260-D94F-4F5F-92A4-8BB26351BB01}" type="slidenum">
              <a:rPr b="0" lang="vi" sz="900" strike="noStrike" u="none">
                <a:solidFill>
                  <a:schemeClr val="dk2"/>
                </a:solidFill>
                <a:uFillTx/>
                <a:latin typeface="Nunito"/>
                <a:ea typeface="Nunito"/>
              </a:rPr>
              <a:t>&lt;number&gt;</a:t>
            </a:fld>
            <a:endParaRPr b="0" lang="vi-VN" sz="9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19" name="Google Shape;91;p52"/>
          <p:cNvGrpSpPr/>
          <p:nvPr/>
        </p:nvGrpSpPr>
        <p:grpSpPr>
          <a:xfrm>
            <a:off x="626040" y="299520"/>
            <a:ext cx="999000" cy="999000"/>
            <a:chOff x="626040" y="299520"/>
            <a:chExt cx="999000" cy="999000"/>
          </a:xfrm>
        </p:grpSpPr>
        <p:sp>
          <p:nvSpPr>
            <p:cNvPr id="220" name="Google Shape;92;p52"/>
            <p:cNvSpPr/>
            <p:nvPr/>
          </p:nvSpPr>
          <p:spPr>
            <a:xfrm rot="16200000">
              <a:off x="828720" y="502560"/>
              <a:ext cx="593640" cy="59364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sp>
          <p:nvSpPr>
            <p:cNvPr id="221" name="Google Shape;93;p52"/>
            <p:cNvSpPr/>
            <p:nvPr/>
          </p:nvSpPr>
          <p:spPr>
            <a:xfrm rot="16200000">
              <a:off x="626040" y="299520"/>
              <a:ext cx="999000" cy="999000"/>
            </a:xfrm>
            <a:prstGeom prst="pie">
              <a:avLst>
                <a:gd name="adj1" fmla="val 10792838"/>
                <a:gd name="adj2" fmla="val 16200000"/>
              </a:avLst>
            </a:prstGeom>
            <a:solidFill>
              <a:schemeClr val="dk2">
                <a:alpha val="12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grpSp>
      <p:sp>
        <p:nvSpPr>
          <p:cNvPr id="222" name="PlaceHolder 1"/>
          <p:cNvSpPr>
            <a:spLocks noGrp="1"/>
          </p:cNvSpPr>
          <p:nvPr>
            <p:ph type="title"/>
          </p:nvPr>
        </p:nvSpPr>
        <p:spPr>
          <a:xfrm>
            <a:off x="1303920" y="598680"/>
            <a:ext cx="3311640" cy="1589760"/>
          </a:xfrm>
          <a:prstGeom prst="rect">
            <a:avLst/>
          </a:prstGeom>
          <a:noFill/>
          <a:ln w="0">
            <a:noFill/>
          </a:ln>
        </p:spPr>
        <p:txBody>
          <a:bodyPr lIns="91440" rIns="91440" tIns="91440" bIns="91440" anchor="t">
            <a:normAutofit/>
          </a:bodyPr>
          <a:p>
            <a:pPr indent="0">
              <a:buNone/>
            </a:pPr>
            <a:r>
              <a:rPr b="0" lang="vi-VN" sz="2800" strike="noStrike" u="none">
                <a:solidFill>
                  <a:srgbClr val="000000"/>
                </a:solidFill>
                <a:uFillTx/>
                <a:latin typeface="Arial"/>
              </a:rPr>
              <a:t>Click to edit the title text format</a:t>
            </a:r>
            <a:endParaRPr b="0" lang="vi-VN" sz="2800" strike="noStrike" u="none">
              <a:solidFill>
                <a:srgbClr val="000000"/>
              </a:solidFill>
              <a:uFillTx/>
              <a:latin typeface="Arial"/>
            </a:endParaRPr>
          </a:p>
        </p:txBody>
      </p:sp>
      <p:sp>
        <p:nvSpPr>
          <p:cNvPr id="223" name="PlaceHolder 2"/>
          <p:cNvSpPr>
            <a:spLocks noGrp="1"/>
          </p:cNvSpPr>
          <p:nvPr>
            <p:ph type="body"/>
          </p:nvPr>
        </p:nvSpPr>
        <p:spPr>
          <a:xfrm>
            <a:off x="1303920" y="2309760"/>
            <a:ext cx="3311640" cy="2221560"/>
          </a:xfrm>
          <a:prstGeom prst="rect">
            <a:avLst/>
          </a:prstGeom>
          <a:noFill/>
          <a:ln w="0">
            <a:noFill/>
          </a:ln>
        </p:spPr>
        <p:txBody>
          <a:bodyPr lIns="91440" rIns="91440" tIns="91440" bIns="91440" anchor="t">
            <a:normAutofit fontScale="55000" lnSpcReduction="19999"/>
          </a:bodyPr>
          <a:p>
            <a:pPr marL="432000" indent="-324000">
              <a:spcBef>
                <a:spcPts val="1417"/>
              </a:spcBef>
              <a:buClr>
                <a:srgbClr val="000000"/>
              </a:buClr>
              <a:buSzPct val="45000"/>
              <a:buFont typeface="Wingdings" charset="2"/>
              <a:buChar char=""/>
            </a:pPr>
            <a:r>
              <a:rPr b="0" lang="vi-VN" sz="1300" strike="noStrike" u="none">
                <a:solidFill>
                  <a:srgbClr val="000000"/>
                </a:solidFill>
                <a:uFillTx/>
                <a:latin typeface="Arial"/>
              </a:rPr>
              <a:t>Click to edit the outline text format</a:t>
            </a:r>
            <a:endParaRPr b="0" lang="vi-VN" sz="1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vi-VN" sz="1300" strike="noStrike" u="none">
                <a:solidFill>
                  <a:srgbClr val="000000"/>
                </a:solidFill>
                <a:uFillTx/>
                <a:latin typeface="Arial"/>
              </a:rPr>
              <a:t>Second Outline Level</a:t>
            </a:r>
            <a:endParaRPr b="0" lang="vi-VN" sz="1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vi-VN" sz="1300" strike="noStrike" u="none">
                <a:solidFill>
                  <a:srgbClr val="000000"/>
                </a:solidFill>
                <a:uFillTx/>
                <a:latin typeface="Arial"/>
              </a:rPr>
              <a:t>Third Outline Level</a:t>
            </a:r>
            <a:endParaRPr b="0" lang="vi-VN" sz="1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vi-VN" sz="1300" strike="noStrike" u="none">
                <a:solidFill>
                  <a:srgbClr val="000000"/>
                </a:solidFill>
                <a:uFillTx/>
                <a:latin typeface="Arial"/>
              </a:rPr>
              <a:t>Fourth Outline Level</a:t>
            </a:r>
            <a:endParaRPr b="0" lang="vi-VN" sz="1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vi-VN" sz="1300" strike="noStrike" u="none">
                <a:solidFill>
                  <a:srgbClr val="000000"/>
                </a:solidFill>
                <a:uFillTx/>
                <a:latin typeface="Arial"/>
              </a:rPr>
              <a:t>Fifth Outline Level</a:t>
            </a:r>
            <a:endParaRPr b="0" lang="vi-VN" sz="1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vi-VN" sz="1300" strike="noStrike" u="none">
                <a:solidFill>
                  <a:srgbClr val="000000"/>
                </a:solidFill>
                <a:uFillTx/>
                <a:latin typeface="Arial"/>
              </a:rPr>
              <a:t>Sixth Outline Level</a:t>
            </a:r>
            <a:endParaRPr b="0" lang="vi-VN" sz="1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vi-VN" sz="1300" strike="noStrike" u="none">
                <a:solidFill>
                  <a:srgbClr val="000000"/>
                </a:solidFill>
                <a:uFillTx/>
                <a:latin typeface="Arial"/>
              </a:rPr>
              <a:t>Seventh Outline Level</a:t>
            </a:r>
            <a:endParaRPr b="0" lang="vi-VN" sz="1300" strike="noStrike" u="none">
              <a:solidFill>
                <a:srgbClr val="000000"/>
              </a:solidFill>
              <a:uFillTx/>
              <a:latin typeface="Arial"/>
            </a:endParaRPr>
          </a:p>
        </p:txBody>
      </p:sp>
      <p:sp>
        <p:nvSpPr>
          <p:cNvPr id="224" name="PlaceHolder 3"/>
          <p:cNvSpPr>
            <a:spLocks noGrp="1"/>
          </p:cNvSpPr>
          <p:nvPr>
            <p:ph type="sldNum" idx="9"/>
          </p:nvPr>
        </p:nvSpPr>
        <p:spPr>
          <a:xfrm>
            <a:off x="8451000" y="47368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vi" sz="900" strike="noStrike" u="none">
                <a:solidFill>
                  <a:schemeClr val="dk2"/>
                </a:solidFill>
                <a:uFillTx/>
                <a:latin typeface="Nunito"/>
                <a:ea typeface="Nunito"/>
              </a:defRPr>
            </a:lvl1pPr>
          </a:lstStyle>
          <a:p>
            <a:pPr indent="0" algn="r">
              <a:lnSpc>
                <a:spcPct val="100000"/>
              </a:lnSpc>
              <a:buNone/>
              <a:tabLst>
                <a:tab algn="l" pos="0"/>
              </a:tabLst>
            </a:pPr>
            <a:fld id="{10352E71-50F4-4313-AAA4-CD611366182D}" type="slidenum">
              <a:rPr b="0" lang="vi" sz="900" strike="noStrike" u="none">
                <a:solidFill>
                  <a:schemeClr val="dk2"/>
                </a:solidFill>
                <a:uFillTx/>
                <a:latin typeface="Nunito"/>
                <a:ea typeface="Nunito"/>
              </a:rPr>
              <a:t>&lt;number&gt;</a:t>
            </a:fld>
            <a:endParaRPr b="0" lang="vi-VN" sz="9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8.png"/><Relationship Id="rId3" Type="http://schemas.openxmlformats.org/officeDocument/2006/relationships/image" Target="../media/image28.png"/><Relationship Id="rId4" Type="http://schemas.openxmlformats.org/officeDocument/2006/relationships/slideLayout" Target="../slideLayouts/slideLayout12.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12.xml"/>
</Relationships>
</file>

<file path=ppt/slides/_rels/slide1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2.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slideLayout" Target="../slideLayouts/slideLayout12.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4.png"/><Relationship Id="rId5" Type="http://schemas.openxmlformats.org/officeDocument/2006/relationships/slideLayout" Target="../slideLayouts/slideLayout12.xml"/>
</Relationships>
</file>

<file path=ppt/slides/_rels/slide1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9.png"/><Relationship Id="rId3" Type="http://schemas.openxmlformats.org/officeDocument/2006/relationships/slideLayout" Target="../slideLayouts/slideLayout12.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40.png"/><Relationship Id="rId3" Type="http://schemas.openxmlformats.org/officeDocument/2006/relationships/slideLayout" Target="../slideLayouts/slideLayout12.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12.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45.png"/><Relationship Id="rId3"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12.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48.png"/><Relationship Id="rId3" Type="http://schemas.openxmlformats.org/officeDocument/2006/relationships/slideLayout" Target="../slideLayouts/slideLayout12.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49.png"/><Relationship Id="rId3" Type="http://schemas.openxmlformats.org/officeDocument/2006/relationships/slideLayout" Target="../slideLayouts/slideLayout12.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12.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2.xml"/>
</Relationships>
</file>

<file path=ppt/slides/_rels/slide2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12.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2.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56.png"/><Relationship Id="rId3" Type="http://schemas.openxmlformats.org/officeDocument/2006/relationships/slideLayout" Target="../slideLayouts/slideLayout12.xml"/>
</Relationships>
</file>

<file path=ppt/slides/_rels/slide2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12.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19.png"/><Relationship Id="rId6" Type="http://schemas.openxmlformats.org/officeDocument/2006/relationships/slideLayout" Target="../slideLayouts/slideLayout1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38.png"/><Relationship Id="rId5" Type="http://schemas.openxmlformats.org/officeDocument/2006/relationships/slideLayout" Target="../slideLayouts/slideLayout12.xml"/>
</Relationships>
</file>

<file path=ppt/slides/_rels/slide3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slideLayout" Target="../slideLayouts/slideLayout12.xml"/>
</Relationships>
</file>

<file path=ppt/slides/_rels/slide3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14.png"/><Relationship Id="rId4" Type="http://schemas.openxmlformats.org/officeDocument/2006/relationships/image" Target="../media/image67.png"/><Relationship Id="rId5" Type="http://schemas.openxmlformats.org/officeDocument/2006/relationships/image" Target="../media/image67.png"/><Relationship Id="rId6"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21.png"/><Relationship Id="rId3" Type="http://schemas.openxmlformats.org/officeDocument/2006/relationships/image" Target="../media/image14.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24.png"/><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6.png"/><Relationship Id="rId6"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3f3"/>
        </a:solidFill>
      </p:bgPr>
    </p:bg>
    <p:spTree>
      <p:nvGrpSpPr>
        <p:cNvPr id="1" name=""/>
        <p:cNvGrpSpPr/>
        <p:nvPr/>
      </p:nvGrpSpPr>
      <p:grpSpPr>
        <a:xfrm>
          <a:off x="0" y="0"/>
          <a:ext cx="0" cy="0"/>
          <a:chOff x="0" y="0"/>
          <a:chExt cx="0" cy="0"/>
        </a:xfrm>
      </p:grpSpPr>
      <p:pic>
        <p:nvPicPr>
          <p:cNvPr id="282" name="Google Shape;305;p1" descr=""/>
          <p:cNvPicPr/>
          <p:nvPr/>
        </p:nvPicPr>
        <p:blipFill>
          <a:blip r:embed="rId1"/>
          <a:stretch/>
        </p:blipFill>
        <p:spPr>
          <a:xfrm>
            <a:off x="0" y="0"/>
            <a:ext cx="9143640" cy="52009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8" name="Google Shape;397;p10" descr=""/>
          <p:cNvPicPr/>
          <p:nvPr/>
        </p:nvPicPr>
        <p:blipFill>
          <a:blip r:embed="rId1"/>
          <a:stretch/>
        </p:blipFill>
        <p:spPr>
          <a:xfrm>
            <a:off x="-40680" y="-59040"/>
            <a:ext cx="9225000" cy="5202360"/>
          </a:xfrm>
          <a:prstGeom prst="rect">
            <a:avLst/>
          </a:prstGeom>
          <a:ln w="0">
            <a:noFill/>
          </a:ln>
        </p:spPr>
      </p:pic>
      <p:pic>
        <p:nvPicPr>
          <p:cNvPr id="339" name="Google Shape;398;p10" descr=""/>
          <p:cNvPicPr/>
          <p:nvPr/>
        </p:nvPicPr>
        <p:blipFill>
          <a:blip r:embed="rId2"/>
          <a:srcRect l="45707" t="5163" r="5740" b="0"/>
          <a:stretch/>
        </p:blipFill>
        <p:spPr>
          <a:xfrm>
            <a:off x="5629680" y="3207600"/>
            <a:ext cx="2624040" cy="1645920"/>
          </a:xfrm>
          <a:prstGeom prst="rect">
            <a:avLst/>
          </a:prstGeom>
          <a:ln w="0">
            <a:noFill/>
          </a:ln>
        </p:spPr>
      </p:pic>
      <p:sp>
        <p:nvSpPr>
          <p:cNvPr id="340" name="Google Shape;399;p10"/>
          <p:cNvSpPr/>
          <p:nvPr/>
        </p:nvSpPr>
        <p:spPr>
          <a:xfrm>
            <a:off x="655920" y="472680"/>
            <a:ext cx="7336080" cy="119268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Các nhà quản lý</a:t>
            </a:r>
            <a:r>
              <a:rPr b="1" lang="vi" sz="2100" strike="noStrike" u="none">
                <a:solidFill>
                  <a:srgbClr val="300060"/>
                </a:solidFill>
                <a:uFillTx/>
                <a:latin typeface="Montserrat"/>
                <a:ea typeface="Montserrat"/>
              </a:rPr>
              <a:t> </a:t>
            </a:r>
            <a:endParaRPr b="0" lang="vi-VN" sz="21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ảnh hưởng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a:p>
            <a:pPr>
              <a:lnSpc>
                <a:spcPct val="100000"/>
              </a:lnSpc>
              <a:tabLst>
                <a:tab algn="l" pos="0"/>
              </a:tabLst>
            </a:pPr>
            <a:endParaRPr b="0" lang="vi-VN" sz="1800" strike="noStrike" u="none">
              <a:solidFill>
                <a:srgbClr val="000000"/>
              </a:solidFill>
              <a:uFillTx/>
              <a:latin typeface="Arial"/>
            </a:endParaRPr>
          </a:p>
        </p:txBody>
      </p:sp>
      <p:sp>
        <p:nvSpPr>
          <p:cNvPr id="341" name="Google Shape;400;p10"/>
          <p:cNvSpPr/>
          <p:nvPr/>
        </p:nvSpPr>
        <p:spPr>
          <a:xfrm>
            <a:off x="723240" y="1300680"/>
            <a:ext cx="4275360" cy="350532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Qua biểu đồ có thể nhận thấy</a:t>
            </a:r>
            <a:r>
              <a:rPr b="0" lang="vi" sz="1200" strike="noStrike" u="none">
                <a:solidFill>
                  <a:srgbClr val="000000"/>
                </a:solidFill>
                <a:uFillTx/>
                <a:latin typeface="Montserrat"/>
                <a:ea typeface="Montserrat"/>
              </a:rPr>
              <a:t> </a:t>
            </a:r>
            <a:r>
              <a:rPr b="0" lang="vi" sz="1600" strike="noStrike" u="none">
                <a:solidFill>
                  <a:srgbClr val="300060"/>
                </a:solidFill>
                <a:uFillTx/>
                <a:latin typeface="Montserrat SemiBold"/>
                <a:ea typeface="Montserrat SemiBold"/>
              </a:rPr>
              <a:t>3</a:t>
            </a:r>
            <a:r>
              <a:rPr b="0" lang="vi" sz="1400" strike="noStrike" u="none">
                <a:solidFill>
                  <a:srgbClr val="300060"/>
                </a:solidFill>
                <a:uFillTx/>
                <a:latin typeface="Montserrat SemiBold"/>
                <a:ea typeface="Montserrat SemiBold"/>
              </a:rPr>
              <a:t> đợt tăng đột biến </a:t>
            </a:r>
            <a:r>
              <a:rPr b="0" lang="vi" sz="1200" strike="noStrike" u="none">
                <a:solidFill>
                  <a:srgbClr val="434343"/>
                </a:solidFill>
                <a:uFillTx/>
                <a:latin typeface="Montserrat"/>
                <a:ea typeface="Montserrat"/>
              </a:rPr>
              <a:t>đáng kể về tỷ lệ nghỉ việc khi phân tích mối quan hệ của nhân viên với người quản lý của họ. Ngay từ đầu, khi thời gian dành cho người quản lý tương đối ngắn </a:t>
            </a:r>
            <a:r>
              <a:rPr b="0" lang="vi" sz="1400" strike="noStrike" u="none">
                <a:solidFill>
                  <a:srgbClr val="434343"/>
                </a:solidFill>
                <a:uFillTx/>
                <a:latin typeface="Montserrat SemiBold"/>
                <a:ea typeface="Montserrat SemiBold"/>
              </a:rPr>
              <a:t>(Dưới 1 năm),</a:t>
            </a:r>
            <a:r>
              <a:rPr b="0" lang="vi" sz="1400" strike="noStrike" u="none">
                <a:solidFill>
                  <a:srgbClr val="434343"/>
                </a:solidFill>
                <a:uFillTx/>
                <a:latin typeface="Montserrat"/>
                <a:ea typeface="Montserrat"/>
              </a:rPr>
              <a:t> </a:t>
            </a:r>
            <a:r>
              <a:rPr b="0" lang="vi" sz="1400" strike="noStrike" u="none">
                <a:solidFill>
                  <a:srgbClr val="300060"/>
                </a:solidFill>
                <a:uFillTx/>
                <a:latin typeface="Montserrat SemiBold"/>
                <a:ea typeface="Montserrat SemiBold"/>
              </a:rPr>
              <a:t>mọi người có xu hướng rời bỏ công việc</a:t>
            </a:r>
            <a:r>
              <a:rPr b="0" lang="vi" sz="1400" strike="noStrike" u="none">
                <a:solidFill>
                  <a:srgbClr val="434343"/>
                </a:solidFill>
                <a:uFillTx/>
                <a:latin typeface="Montserrat"/>
                <a:ea typeface="Montserrat"/>
              </a:rPr>
              <a:t>.</a:t>
            </a:r>
            <a:r>
              <a:rPr b="0" lang="vi" sz="1200" strike="noStrike" u="none">
                <a:solidFill>
                  <a:srgbClr val="434343"/>
                </a:solidFill>
                <a:uFillTx/>
                <a:latin typeface="Montserrat"/>
                <a:ea typeface="Montserrat"/>
              </a:rPr>
              <a:t> Trong khoảng thời gian tiếp theo </a:t>
            </a:r>
            <a:r>
              <a:rPr b="0" lang="vi" sz="1400" strike="noStrike" u="none">
                <a:solidFill>
                  <a:srgbClr val="002060"/>
                </a:solidFill>
                <a:uFillTx/>
                <a:latin typeface="Montserrat SemiBold"/>
                <a:ea typeface="Montserrat SemiBold"/>
              </a:rPr>
              <a:t>từ năm thứ hai,</a:t>
            </a:r>
            <a:r>
              <a:rPr b="0" lang="vi" sz="1200" strike="noStrike" u="none">
                <a:solidFill>
                  <a:srgbClr val="434343"/>
                </a:solidFill>
                <a:uFillTx/>
                <a:latin typeface="Montserrat"/>
                <a:ea typeface="Montserrat"/>
              </a:rPr>
              <a:t> khi nhân viên cảm thấy họ </a:t>
            </a:r>
            <a:r>
              <a:rPr b="0" lang="vi" sz="1400" strike="noStrike" u="none">
                <a:solidFill>
                  <a:srgbClr val="300060"/>
                </a:solidFill>
                <a:uFillTx/>
                <a:latin typeface="Montserrat SemiBold"/>
                <a:ea typeface="Montserrat SemiBold"/>
              </a:rPr>
              <a:t>cần được phát triển hơn,</a:t>
            </a:r>
            <a:r>
              <a:rPr b="0" lang="vi" sz="1200" strike="noStrike" u="none">
                <a:solidFill>
                  <a:srgbClr val="300060"/>
                </a:solidFill>
                <a:uFillTx/>
                <a:latin typeface="Montserrat"/>
                <a:ea typeface="Montserrat"/>
              </a:rPr>
              <a:t> </a:t>
            </a:r>
            <a:r>
              <a:rPr b="0" lang="vi" sz="1200" strike="noStrike" u="none">
                <a:solidFill>
                  <a:srgbClr val="434343"/>
                </a:solidFill>
                <a:uFillTx/>
                <a:latin typeface="Montserrat"/>
                <a:ea typeface="Montserrat"/>
              </a:rPr>
              <a:t>họ cũng có xu hướng thay đổi. Cuối cùng, khi thời gian làm việc với người quản lý cao hơn một chút (khoảng 7 năm) - nhân viên có thể cảm thấy rằng họ nhận thấy sự phát triển trong sự nghiệp của mình bị đình trệ và có ít điều mới để học hỏi từ người quản lý hiện tại nên họ có xu hướng rời đi. Nhưng khi thời gian tương đối dành cho người quản lý rất cao (&gt; 9 năm), nghĩa là nhân viên hài lòng với công việc đó và khả năng nhân viên từ chức sau đó là rất thấp.</a:t>
            </a:r>
            <a:endParaRPr b="0" lang="vi-VN" sz="1200" strike="noStrike" u="none">
              <a:solidFill>
                <a:srgbClr val="000000"/>
              </a:solidFill>
              <a:uFillTx/>
              <a:latin typeface="Arial"/>
            </a:endParaRPr>
          </a:p>
        </p:txBody>
      </p:sp>
      <p:pic>
        <p:nvPicPr>
          <p:cNvPr id="342" name="Google Shape;401;p10" descr=""/>
          <p:cNvPicPr/>
          <p:nvPr/>
        </p:nvPicPr>
        <p:blipFill>
          <a:blip r:embed="rId3"/>
          <a:srcRect l="0" t="6096" r="54409" b="0"/>
          <a:stretch/>
        </p:blipFill>
        <p:spPr>
          <a:xfrm>
            <a:off x="5629680" y="1471680"/>
            <a:ext cx="2624040" cy="17359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Google Shape;406;p11" descr=""/>
          <p:cNvPicPr/>
          <p:nvPr/>
        </p:nvPicPr>
        <p:blipFill>
          <a:blip r:embed="rId1"/>
          <a:stretch/>
        </p:blipFill>
        <p:spPr>
          <a:xfrm>
            <a:off x="-40680" y="-59040"/>
            <a:ext cx="9225000" cy="5202360"/>
          </a:xfrm>
          <a:prstGeom prst="rect">
            <a:avLst/>
          </a:prstGeom>
          <a:ln w="0">
            <a:noFill/>
          </a:ln>
        </p:spPr>
      </p:pic>
      <p:pic>
        <p:nvPicPr>
          <p:cNvPr id="344" name="Google Shape;407;p11" descr=""/>
          <p:cNvPicPr/>
          <p:nvPr/>
        </p:nvPicPr>
        <p:blipFill>
          <a:blip r:embed="rId2"/>
          <a:stretch/>
        </p:blipFill>
        <p:spPr>
          <a:xfrm>
            <a:off x="674280" y="1917000"/>
            <a:ext cx="2631960" cy="1529280"/>
          </a:xfrm>
          <a:prstGeom prst="rect">
            <a:avLst/>
          </a:prstGeom>
          <a:ln w="0">
            <a:noFill/>
          </a:ln>
        </p:spPr>
      </p:pic>
      <p:pic>
        <p:nvPicPr>
          <p:cNvPr id="345" name="Google Shape;408;p11" descr=""/>
          <p:cNvPicPr/>
          <p:nvPr/>
        </p:nvPicPr>
        <p:blipFill>
          <a:blip r:embed="rId3"/>
          <a:stretch/>
        </p:blipFill>
        <p:spPr>
          <a:xfrm>
            <a:off x="3306600" y="1926000"/>
            <a:ext cx="2631960" cy="1511640"/>
          </a:xfrm>
          <a:prstGeom prst="rect">
            <a:avLst/>
          </a:prstGeom>
          <a:ln w="0">
            <a:noFill/>
          </a:ln>
        </p:spPr>
      </p:pic>
      <p:pic>
        <p:nvPicPr>
          <p:cNvPr id="346" name="Google Shape;409;p11" descr=""/>
          <p:cNvPicPr/>
          <p:nvPr/>
        </p:nvPicPr>
        <p:blipFill>
          <a:blip r:embed="rId4"/>
          <a:stretch/>
        </p:blipFill>
        <p:spPr>
          <a:xfrm>
            <a:off x="5938920" y="1978200"/>
            <a:ext cx="2631960" cy="1525320"/>
          </a:xfrm>
          <a:prstGeom prst="rect">
            <a:avLst/>
          </a:prstGeom>
          <a:ln w="0">
            <a:noFill/>
          </a:ln>
        </p:spPr>
      </p:pic>
      <p:sp>
        <p:nvSpPr>
          <p:cNvPr id="347" name="Google Shape;410;p11"/>
          <p:cNvSpPr/>
          <p:nvPr/>
        </p:nvSpPr>
        <p:spPr>
          <a:xfrm>
            <a:off x="642960" y="3727800"/>
            <a:ext cx="7998120" cy="115812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Ở biểu đồ đầu tiên có sự thay đổi không rõ rệt, thậm chí còn giảm điều này cho thấy rằng tỷ lệ nhân viên nghỉ việc nhiều không tập trung ở phòng ban HR. Xét tiếp phòng ban R&amp;D và Sales, có thể thấy biểu đồ hình dạng đường gần giống nhau, có hai lần đỉnh điểm nghỉ việc khi làm dưới 1 năm và năm thứ 2, tương tự biểu đồ tổng. </a:t>
            </a:r>
            <a:r>
              <a:rPr b="0" lang="vi" sz="1400" strike="noStrike" u="none">
                <a:solidFill>
                  <a:schemeClr val="lt1"/>
                </a:solidFill>
                <a:highlight>
                  <a:srgbClr val="002060"/>
                </a:highlight>
                <a:uFillTx/>
                <a:latin typeface="Montserrat SemiBold"/>
                <a:ea typeface="Montserrat SemiBold"/>
              </a:rPr>
              <a:t>Dường như do tính chất quản lý, sự áp lực của chuyên môn của từng phòng ban đã tác động đến số lượng nhân viên nghỉ việc.</a:t>
            </a:r>
            <a:endParaRPr b="0" lang="vi-VN" sz="1400" strike="noStrike" u="none">
              <a:solidFill>
                <a:srgbClr val="000000"/>
              </a:solidFill>
              <a:uFillTx/>
              <a:latin typeface="Arial"/>
            </a:endParaRPr>
          </a:p>
        </p:txBody>
      </p:sp>
      <p:sp>
        <p:nvSpPr>
          <p:cNvPr id="348" name="Google Shape;411;p11"/>
          <p:cNvSpPr/>
          <p:nvPr/>
        </p:nvSpPr>
        <p:spPr>
          <a:xfrm>
            <a:off x="642960" y="508320"/>
            <a:ext cx="7336080" cy="119268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Các nhà quản lý</a:t>
            </a:r>
            <a:r>
              <a:rPr b="1" lang="vi" sz="2100" strike="noStrike" u="none">
                <a:solidFill>
                  <a:srgbClr val="300060"/>
                </a:solidFill>
                <a:uFillTx/>
                <a:latin typeface="Montserrat"/>
                <a:ea typeface="Montserrat"/>
              </a:rPr>
              <a:t> </a:t>
            </a:r>
            <a:r>
              <a:rPr b="1" lang="vi" sz="1900" strike="noStrike" u="none">
                <a:solidFill>
                  <a:srgbClr val="300060"/>
                </a:solidFill>
                <a:uFillTx/>
                <a:latin typeface="Montserrat"/>
                <a:ea typeface="Montserrat"/>
              </a:rPr>
              <a:t>ở từng phòng ban</a:t>
            </a:r>
            <a:endParaRPr b="0" lang="vi-VN" sz="19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ảnh hưởng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a:p>
            <a:pPr>
              <a:lnSpc>
                <a:spcPct val="100000"/>
              </a:lnSpc>
              <a:tabLst>
                <a:tab algn="l" pos="0"/>
              </a:tabLst>
            </a:pPr>
            <a:endParaRPr b="0" lang="vi-VN" sz="1800" strike="noStrike" u="none">
              <a:solidFill>
                <a:srgbClr val="000000"/>
              </a:solidFill>
              <a:uFillTx/>
              <a:latin typeface="Arial"/>
            </a:endParaRPr>
          </a:p>
        </p:txBody>
      </p:sp>
      <p:sp>
        <p:nvSpPr>
          <p:cNvPr id="349" name="Google Shape;412;p11"/>
          <p:cNvSpPr/>
          <p:nvPr/>
        </p:nvSpPr>
        <p:spPr>
          <a:xfrm>
            <a:off x="642960" y="1362960"/>
            <a:ext cx="7998120" cy="54828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Điều gì đã tác động đến số lượng nhân viên nghỉ việc nhiều trong khoảng thời gian dưới 5 năm của nhân viên dưới sự tác động của nhà quản lý ?</a:t>
            </a:r>
            <a:endParaRPr b="0" lang="vi-VN" sz="1200" strike="noStrike" u="none">
              <a:solidFill>
                <a:srgbClr val="000000"/>
              </a:solidFill>
              <a:uFillTx/>
              <a:latin typeface="Arial"/>
            </a:endParaRPr>
          </a:p>
        </p:txBody>
      </p:sp>
      <p:sp>
        <p:nvSpPr>
          <p:cNvPr id="350" name="Google Shape;413;p11"/>
          <p:cNvSpPr/>
          <p:nvPr/>
        </p:nvSpPr>
        <p:spPr>
          <a:xfrm>
            <a:off x="1118880" y="3447000"/>
            <a:ext cx="1235520" cy="305640"/>
          </a:xfrm>
          <a:prstGeom prst="rect">
            <a:avLst/>
          </a:prstGeom>
          <a:noFill/>
          <a:ln w="0">
            <a:noFill/>
          </a:ln>
        </p:spPr>
        <p:style>
          <a:lnRef idx="0"/>
          <a:fillRef idx="0"/>
          <a:effectRef idx="0"/>
          <a:fontRef idx="minor"/>
        </p:style>
        <p:txBody>
          <a:bodyPr tIns="76680" bIns="76680" anchor="t">
            <a:spAutoFit/>
          </a:bodyPr>
          <a:p>
            <a:pPr>
              <a:lnSpc>
                <a:spcPct val="100000"/>
              </a:lnSpc>
              <a:tabLst>
                <a:tab algn="l" pos="0"/>
              </a:tabLst>
            </a:pPr>
            <a:r>
              <a:rPr b="0" i="1" lang="vi" sz="1000" strike="noStrike" u="none">
                <a:solidFill>
                  <a:srgbClr val="000000"/>
                </a:solidFill>
                <a:uFillTx/>
                <a:latin typeface="Montserrat"/>
                <a:ea typeface="Montserrat"/>
              </a:rPr>
              <a:t>HR Department</a:t>
            </a:r>
            <a:endParaRPr b="0" lang="vi-VN" sz="1000" strike="noStrike" u="none">
              <a:solidFill>
                <a:srgbClr val="000000"/>
              </a:solidFill>
              <a:uFillTx/>
              <a:latin typeface="Arial"/>
            </a:endParaRPr>
          </a:p>
        </p:txBody>
      </p:sp>
      <p:sp>
        <p:nvSpPr>
          <p:cNvPr id="351" name="Google Shape;414;p11"/>
          <p:cNvSpPr/>
          <p:nvPr/>
        </p:nvSpPr>
        <p:spPr>
          <a:xfrm>
            <a:off x="3759120" y="3447000"/>
            <a:ext cx="1489320" cy="305640"/>
          </a:xfrm>
          <a:prstGeom prst="rect">
            <a:avLst/>
          </a:prstGeom>
          <a:noFill/>
          <a:ln w="0">
            <a:noFill/>
          </a:ln>
        </p:spPr>
        <p:style>
          <a:lnRef idx="0"/>
          <a:fillRef idx="0"/>
          <a:effectRef idx="0"/>
          <a:fontRef idx="minor"/>
        </p:style>
        <p:txBody>
          <a:bodyPr tIns="76680" bIns="76680" anchor="t">
            <a:spAutoFit/>
          </a:bodyPr>
          <a:p>
            <a:pPr>
              <a:lnSpc>
                <a:spcPct val="100000"/>
              </a:lnSpc>
              <a:tabLst>
                <a:tab algn="l" pos="0"/>
              </a:tabLst>
            </a:pPr>
            <a:r>
              <a:rPr b="0" i="1" lang="vi" sz="1000" strike="noStrike" u="none">
                <a:solidFill>
                  <a:srgbClr val="000000"/>
                </a:solidFill>
                <a:uFillTx/>
                <a:latin typeface="Montserrat"/>
                <a:ea typeface="Montserrat"/>
              </a:rPr>
              <a:t>R&amp;D Department</a:t>
            </a:r>
            <a:endParaRPr b="0" lang="vi-VN" sz="1000" strike="noStrike" u="none">
              <a:solidFill>
                <a:srgbClr val="000000"/>
              </a:solidFill>
              <a:uFillTx/>
              <a:latin typeface="Arial"/>
            </a:endParaRPr>
          </a:p>
        </p:txBody>
      </p:sp>
      <p:sp>
        <p:nvSpPr>
          <p:cNvPr id="352" name="Google Shape;415;p11"/>
          <p:cNvSpPr/>
          <p:nvPr/>
        </p:nvSpPr>
        <p:spPr>
          <a:xfrm>
            <a:off x="6652800" y="3447000"/>
            <a:ext cx="1489320" cy="305640"/>
          </a:xfrm>
          <a:prstGeom prst="rect">
            <a:avLst/>
          </a:prstGeom>
          <a:noFill/>
          <a:ln w="0">
            <a:noFill/>
          </a:ln>
        </p:spPr>
        <p:style>
          <a:lnRef idx="0"/>
          <a:fillRef idx="0"/>
          <a:effectRef idx="0"/>
          <a:fontRef idx="minor"/>
        </p:style>
        <p:txBody>
          <a:bodyPr tIns="76680" bIns="76680" anchor="t">
            <a:spAutoFit/>
          </a:bodyPr>
          <a:p>
            <a:pPr>
              <a:lnSpc>
                <a:spcPct val="100000"/>
              </a:lnSpc>
              <a:tabLst>
                <a:tab algn="l" pos="0"/>
              </a:tabLst>
            </a:pPr>
            <a:r>
              <a:rPr b="0" i="1" lang="vi" sz="1000" strike="noStrike" u="none">
                <a:solidFill>
                  <a:srgbClr val="000000"/>
                </a:solidFill>
                <a:uFillTx/>
                <a:latin typeface="Montserrat"/>
                <a:ea typeface="Montserrat"/>
              </a:rPr>
              <a:t>Sales Department</a:t>
            </a:r>
            <a:endParaRPr b="0" lang="vi-VN"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Google Shape;420;p12" descr=""/>
          <p:cNvPicPr/>
          <p:nvPr/>
        </p:nvPicPr>
        <p:blipFill>
          <a:blip r:embed="rId1"/>
          <a:stretch/>
        </p:blipFill>
        <p:spPr>
          <a:xfrm>
            <a:off x="-33120" y="-43920"/>
            <a:ext cx="9225000" cy="5202360"/>
          </a:xfrm>
          <a:prstGeom prst="rect">
            <a:avLst/>
          </a:prstGeom>
          <a:ln w="0">
            <a:noFill/>
          </a:ln>
        </p:spPr>
      </p:pic>
      <p:sp>
        <p:nvSpPr>
          <p:cNvPr id="354" name="Google Shape;421;p12"/>
          <p:cNvSpPr/>
          <p:nvPr/>
        </p:nvSpPr>
        <p:spPr>
          <a:xfrm>
            <a:off x="629640" y="562680"/>
            <a:ext cx="7336080" cy="119268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Khoảng cách nhà với công ty</a:t>
            </a:r>
            <a:r>
              <a:rPr b="1" lang="vi" sz="2100" strike="noStrike" u="none">
                <a:solidFill>
                  <a:srgbClr val="300060"/>
                </a:solidFill>
                <a:uFillTx/>
                <a:latin typeface="Montserrat"/>
                <a:ea typeface="Montserrat"/>
              </a:rPr>
              <a:t> </a:t>
            </a:r>
            <a:endParaRPr b="0" lang="vi-VN" sz="21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ảnh hưởng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a:p>
            <a:pPr>
              <a:lnSpc>
                <a:spcPct val="100000"/>
              </a:lnSpc>
              <a:tabLst>
                <a:tab algn="l" pos="0"/>
              </a:tabLst>
            </a:pPr>
            <a:endParaRPr b="0" lang="vi-VN" sz="1800" strike="noStrike" u="none">
              <a:solidFill>
                <a:srgbClr val="000000"/>
              </a:solidFill>
              <a:uFillTx/>
              <a:latin typeface="Arial"/>
            </a:endParaRPr>
          </a:p>
        </p:txBody>
      </p:sp>
      <p:sp>
        <p:nvSpPr>
          <p:cNvPr id="355" name="Google Shape;422;p12"/>
          <p:cNvSpPr/>
          <p:nvPr/>
        </p:nvSpPr>
        <p:spPr>
          <a:xfrm>
            <a:off x="4058640" y="1657800"/>
            <a:ext cx="4408560" cy="271296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Điều đặc biệt là những nhân viên sống gần công ty của họ nhất</a:t>
            </a:r>
            <a:r>
              <a:rPr b="0" lang="vi" sz="1200" strike="noStrike" u="none">
                <a:solidFill>
                  <a:srgbClr val="000000"/>
                </a:solidFill>
                <a:uFillTx/>
                <a:latin typeface="Montserrat"/>
                <a:ea typeface="Montserrat"/>
              </a:rPr>
              <a:t> </a:t>
            </a:r>
            <a:r>
              <a:rPr b="0" lang="vi" sz="1200" strike="noStrike" u="none">
                <a:solidFill>
                  <a:srgbClr val="434343"/>
                </a:solidFill>
                <a:uFillTx/>
                <a:latin typeface="Montserrat SemiBold"/>
                <a:ea typeface="Montserrat SemiBold"/>
              </a:rPr>
              <a:t>(dưới hoặc bằng 2 km)</a:t>
            </a:r>
            <a:r>
              <a:rPr b="0" lang="vi" sz="1200" strike="noStrike" u="none">
                <a:solidFill>
                  <a:srgbClr val="000000"/>
                </a:solidFill>
                <a:uFillTx/>
                <a:latin typeface="Montserrat"/>
                <a:ea typeface="Montserrat"/>
              </a:rPr>
              <a:t> </a:t>
            </a:r>
            <a:r>
              <a:rPr b="0" lang="vi" sz="1400" strike="noStrike" u="none">
                <a:solidFill>
                  <a:srgbClr val="300060"/>
                </a:solidFill>
                <a:uFillTx/>
                <a:latin typeface="Montserrat SemiBold"/>
                <a:ea typeface="Montserrat SemiBold"/>
              </a:rPr>
              <a:t>có xu hướng nghỉ việc nhiều nhất.</a:t>
            </a:r>
            <a:r>
              <a:rPr b="0" lang="vi" sz="1200" strike="noStrike" u="none">
                <a:solidFill>
                  <a:srgbClr val="000000"/>
                </a:solidFill>
                <a:uFillTx/>
                <a:latin typeface="Montserrat"/>
                <a:ea typeface="Montserrat"/>
              </a:rPr>
              <a:t> </a:t>
            </a:r>
            <a:r>
              <a:rPr b="0" lang="vi" sz="1200" strike="noStrike" u="none">
                <a:solidFill>
                  <a:srgbClr val="434343"/>
                </a:solidFill>
                <a:uFillTx/>
                <a:latin typeface="Montserrat"/>
                <a:ea typeface="Montserrat"/>
              </a:rPr>
              <a:t>Từ 2 km mức nghỉ việc có giảm nhưng vẫn ở mức cao, tuy nhiên khi quãng đường di chuyển tương đối xa (khoảng 9 km) thì nhân viên quyết định nghỉ việc nhiều hơn. Tỷ lệ nghỉ việc tăng trở lại khi khoảng cách từ nhà là khoảng 24km. Cuối cùng, khi khoảng cách quá xa (hơn 24km), nhiều nhân viên dường như ở lại công ty, có thể động lực từ tiền lương hoặc công việc yêu thích của họ nên tỉ lệ bão hoà. Nói chung,</a:t>
            </a:r>
            <a:r>
              <a:rPr b="0" lang="vi" sz="1200" strike="noStrike" u="none">
                <a:solidFill>
                  <a:srgbClr val="000000"/>
                </a:solidFill>
                <a:uFillTx/>
                <a:latin typeface="Montserrat"/>
                <a:ea typeface="Montserrat"/>
              </a:rPr>
              <a:t> </a:t>
            </a:r>
            <a:r>
              <a:rPr b="0" lang="vi" sz="1400" strike="noStrike" u="none">
                <a:solidFill>
                  <a:schemeClr val="lt1"/>
                </a:solidFill>
                <a:highlight>
                  <a:srgbClr val="002060"/>
                </a:highlight>
                <a:uFillTx/>
                <a:latin typeface="Montserrat SemiBold"/>
                <a:ea typeface="Montserrat SemiBold"/>
              </a:rPr>
              <a:t>khoảng cách chính xác là một yếu tố quan trọng ảnh hưởng đến sự tiêu hao của nhân viên.</a:t>
            </a:r>
            <a:endParaRPr b="0" lang="vi-VN" sz="1400" strike="noStrike" u="none">
              <a:solidFill>
                <a:srgbClr val="000000"/>
              </a:solidFill>
              <a:uFillTx/>
              <a:latin typeface="Arial"/>
            </a:endParaRPr>
          </a:p>
        </p:txBody>
      </p:sp>
      <p:pic>
        <p:nvPicPr>
          <p:cNvPr id="356" name="Google Shape;423;p12" descr=""/>
          <p:cNvPicPr/>
          <p:nvPr/>
        </p:nvPicPr>
        <p:blipFill>
          <a:blip r:embed="rId2"/>
          <a:srcRect l="0" t="2497" r="0" b="7533"/>
          <a:stretch/>
        </p:blipFill>
        <p:spPr>
          <a:xfrm>
            <a:off x="767520" y="1465920"/>
            <a:ext cx="2068920" cy="1654200"/>
          </a:xfrm>
          <a:prstGeom prst="rect">
            <a:avLst/>
          </a:prstGeom>
          <a:ln w="0">
            <a:noFill/>
          </a:ln>
        </p:spPr>
      </p:pic>
      <p:pic>
        <p:nvPicPr>
          <p:cNvPr id="357" name="Google Shape;424;p12" descr=""/>
          <p:cNvPicPr/>
          <p:nvPr/>
        </p:nvPicPr>
        <p:blipFill>
          <a:blip r:embed="rId3"/>
          <a:stretch/>
        </p:blipFill>
        <p:spPr>
          <a:xfrm>
            <a:off x="767520" y="3120480"/>
            <a:ext cx="2403360" cy="1654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Google Shape;429;p13" descr=""/>
          <p:cNvPicPr/>
          <p:nvPr/>
        </p:nvPicPr>
        <p:blipFill>
          <a:blip r:embed="rId1"/>
          <a:stretch/>
        </p:blipFill>
        <p:spPr>
          <a:xfrm>
            <a:off x="-40680" y="-59040"/>
            <a:ext cx="9225000" cy="5202360"/>
          </a:xfrm>
          <a:prstGeom prst="rect">
            <a:avLst/>
          </a:prstGeom>
          <a:ln w="0">
            <a:noFill/>
          </a:ln>
        </p:spPr>
      </p:pic>
      <p:pic>
        <p:nvPicPr>
          <p:cNvPr id="359" name="Google Shape;430;p13" descr=""/>
          <p:cNvPicPr/>
          <p:nvPr/>
        </p:nvPicPr>
        <p:blipFill>
          <a:blip r:embed="rId2"/>
          <a:stretch/>
        </p:blipFill>
        <p:spPr>
          <a:xfrm>
            <a:off x="610200" y="709920"/>
            <a:ext cx="2030760" cy="1700640"/>
          </a:xfrm>
          <a:prstGeom prst="rect">
            <a:avLst/>
          </a:prstGeom>
          <a:ln w="0">
            <a:noFill/>
          </a:ln>
        </p:spPr>
      </p:pic>
      <p:sp>
        <p:nvSpPr>
          <p:cNvPr id="360" name="Google Shape;431;p13"/>
          <p:cNvSpPr/>
          <p:nvPr/>
        </p:nvSpPr>
        <p:spPr>
          <a:xfrm>
            <a:off x="4872600" y="1799280"/>
            <a:ext cx="3802320" cy="578880"/>
          </a:xfrm>
          <a:prstGeom prst="rect">
            <a:avLst/>
          </a:prstGeom>
          <a:noFill/>
          <a:ln w="0">
            <a:noFill/>
          </a:ln>
        </p:spPr>
        <p:style>
          <a:lnRef idx="0"/>
          <a:fillRef idx="0"/>
          <a:effectRef idx="0"/>
          <a:fontRef idx="minor"/>
        </p:style>
        <p:txBody>
          <a:bodyPr tIns="91440" bIns="91440" anchor="t">
            <a:spAutoFit/>
          </a:bodyPr>
          <a:p>
            <a:pPr algn="r">
              <a:lnSpc>
                <a:spcPct val="100000"/>
              </a:lnSpc>
              <a:tabLst>
                <a:tab algn="l" pos="0"/>
              </a:tabLst>
            </a:pPr>
            <a:r>
              <a:rPr b="0" lang="vi" sz="1200" strike="noStrike" u="none">
                <a:solidFill>
                  <a:srgbClr val="434343"/>
                </a:solidFill>
                <a:uFillTx/>
                <a:latin typeface="Montserrat"/>
                <a:ea typeface="Montserrat"/>
              </a:rPr>
              <a:t>Như chúng ta có thể thấy, nhân viên chủ yếu ở</a:t>
            </a:r>
            <a:r>
              <a:rPr b="0" lang="vi" sz="1200" strike="noStrike" u="none">
                <a:solidFill>
                  <a:srgbClr val="000000"/>
                </a:solidFill>
                <a:uFillTx/>
                <a:latin typeface="Montserrat"/>
                <a:ea typeface="Montserrat"/>
              </a:rPr>
              <a:t> </a:t>
            </a:r>
            <a:r>
              <a:rPr b="0" lang="vi" sz="1400" strike="noStrike" u="none">
                <a:solidFill>
                  <a:srgbClr val="002060"/>
                </a:solidFill>
                <a:uFillTx/>
                <a:latin typeface="Montserrat SemiBold"/>
                <a:ea typeface="Montserrat SemiBold"/>
              </a:rPr>
              <a:t>độ tuổi từ 29-36 tuổi</a:t>
            </a:r>
            <a:r>
              <a:rPr b="0" lang="vi" sz="1200" strike="noStrike" u="none">
                <a:solidFill>
                  <a:srgbClr val="000000"/>
                </a:solidFill>
                <a:uFillTx/>
                <a:latin typeface="Montserrat"/>
                <a:ea typeface="Montserrat"/>
              </a:rPr>
              <a:t>.</a:t>
            </a:r>
            <a:endParaRPr b="0" lang="vi-VN" sz="1200" strike="noStrike" u="none">
              <a:solidFill>
                <a:srgbClr val="000000"/>
              </a:solidFill>
              <a:uFillTx/>
              <a:latin typeface="Arial"/>
            </a:endParaRPr>
          </a:p>
        </p:txBody>
      </p:sp>
      <p:sp>
        <p:nvSpPr>
          <p:cNvPr id="361" name="Google Shape;432;p13"/>
          <p:cNvSpPr/>
          <p:nvPr/>
        </p:nvSpPr>
        <p:spPr>
          <a:xfrm>
            <a:off x="4787640" y="595080"/>
            <a:ext cx="3972240" cy="1508040"/>
          </a:xfrm>
          <a:prstGeom prst="rect">
            <a:avLst/>
          </a:prstGeom>
          <a:noFill/>
          <a:ln w="0">
            <a:noFill/>
          </a:ln>
        </p:spPr>
        <p:style>
          <a:lnRef idx="0"/>
          <a:fillRef idx="0"/>
          <a:effectRef idx="0"/>
          <a:fontRef idx="minor"/>
        </p:style>
        <p:txBody>
          <a:bodyPr tIns="91440" bIns="91440" anchor="t">
            <a:spAutoFit/>
          </a:bodyPr>
          <a:p>
            <a:pPr algn="r">
              <a:lnSpc>
                <a:spcPct val="115000"/>
              </a:lnSpc>
              <a:tabLst>
                <a:tab algn="l" pos="0"/>
              </a:tabLst>
            </a:pPr>
            <a:r>
              <a:rPr b="1" lang="vi" sz="2100" strike="noStrike" u="none">
                <a:solidFill>
                  <a:schemeClr val="lt1"/>
                </a:solidFill>
                <a:highlight>
                  <a:srgbClr val="fb0769"/>
                </a:highlight>
                <a:uFillTx/>
                <a:latin typeface="Montserrat"/>
                <a:ea typeface="Montserrat"/>
              </a:rPr>
              <a:t>Độ tuổi</a:t>
            </a:r>
            <a:r>
              <a:rPr b="1" lang="vi" sz="2100" strike="noStrike" u="none">
                <a:solidFill>
                  <a:srgbClr val="300060"/>
                </a:solidFill>
                <a:uFillTx/>
                <a:latin typeface="Montserrat"/>
                <a:ea typeface="Montserrat"/>
              </a:rPr>
              <a:t> </a:t>
            </a:r>
            <a:endParaRPr b="0" lang="vi-VN" sz="2100" strike="noStrike" u="none">
              <a:solidFill>
                <a:srgbClr val="000000"/>
              </a:solidFill>
              <a:uFillTx/>
              <a:latin typeface="Arial"/>
            </a:endParaRPr>
          </a:p>
          <a:p>
            <a:pPr algn="r">
              <a:lnSpc>
                <a:spcPct val="115000"/>
              </a:lnSpc>
              <a:tabLst>
                <a:tab algn="l" pos="0"/>
              </a:tabLst>
            </a:pPr>
            <a:r>
              <a:rPr b="1" lang="vi" sz="1800" strike="noStrike" u="none">
                <a:solidFill>
                  <a:srgbClr val="002060"/>
                </a:solidFill>
                <a:uFillTx/>
                <a:latin typeface="Montserrat"/>
                <a:ea typeface="Montserrat"/>
              </a:rPr>
              <a:t>ảnh hưởng như thế nào đến </a:t>
            </a:r>
            <a:endParaRPr b="0" lang="vi-VN" sz="1800" strike="noStrike" u="none">
              <a:solidFill>
                <a:srgbClr val="000000"/>
              </a:solidFill>
              <a:uFillTx/>
              <a:latin typeface="Arial"/>
            </a:endParaRPr>
          </a:p>
          <a:p>
            <a:pPr algn="r">
              <a:lnSpc>
                <a:spcPct val="115000"/>
              </a:lnSpc>
              <a:tabLst>
                <a:tab algn="l" pos="0"/>
              </a:tabLst>
            </a:pP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a:p>
            <a:pPr algn="r">
              <a:lnSpc>
                <a:spcPct val="100000"/>
              </a:lnSpc>
              <a:tabLst>
                <a:tab algn="l" pos="0"/>
              </a:tabLst>
            </a:pPr>
            <a:endParaRPr b="0" lang="vi-VN" sz="1800" strike="noStrike" u="none">
              <a:solidFill>
                <a:srgbClr val="000000"/>
              </a:solidFill>
              <a:uFillTx/>
              <a:latin typeface="Arial"/>
            </a:endParaRPr>
          </a:p>
        </p:txBody>
      </p:sp>
      <p:pic>
        <p:nvPicPr>
          <p:cNvPr id="362" name="Google Shape;433;p13" descr=""/>
          <p:cNvPicPr/>
          <p:nvPr/>
        </p:nvPicPr>
        <p:blipFill>
          <a:blip r:embed="rId3"/>
          <a:stretch/>
        </p:blipFill>
        <p:spPr>
          <a:xfrm>
            <a:off x="2584080" y="745920"/>
            <a:ext cx="1987560" cy="1628640"/>
          </a:xfrm>
          <a:prstGeom prst="rect">
            <a:avLst/>
          </a:prstGeom>
          <a:ln w="0">
            <a:noFill/>
          </a:ln>
        </p:spPr>
      </p:pic>
      <p:pic>
        <p:nvPicPr>
          <p:cNvPr id="363" name="Google Shape;434;p13" descr=""/>
          <p:cNvPicPr/>
          <p:nvPr/>
        </p:nvPicPr>
        <p:blipFill>
          <a:blip r:embed="rId4"/>
          <a:stretch/>
        </p:blipFill>
        <p:spPr>
          <a:xfrm>
            <a:off x="667800" y="2348280"/>
            <a:ext cx="3903840" cy="1781640"/>
          </a:xfrm>
          <a:prstGeom prst="rect">
            <a:avLst/>
          </a:prstGeom>
          <a:ln w="0">
            <a:noFill/>
          </a:ln>
        </p:spPr>
      </p:pic>
      <p:sp>
        <p:nvSpPr>
          <p:cNvPr id="364" name="Google Shape;435;p13"/>
          <p:cNvSpPr/>
          <p:nvPr/>
        </p:nvSpPr>
        <p:spPr>
          <a:xfrm>
            <a:off x="4787640" y="2410920"/>
            <a:ext cx="3903480" cy="225540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400" strike="noStrike" u="none">
                <a:solidFill>
                  <a:srgbClr val="002060"/>
                </a:solidFill>
                <a:uFillTx/>
                <a:latin typeface="Montserrat SemiBold"/>
                <a:ea typeface="Montserrat SemiBold"/>
              </a:rPr>
              <a:t>Tỷ lệ nghỉ việc cao nhất trong khoảng từ 28 đến 36,</a:t>
            </a:r>
            <a:r>
              <a:rPr b="0" lang="vi" sz="1200" strike="noStrike" u="none">
                <a:solidFill>
                  <a:srgbClr val="002060"/>
                </a:solidFill>
                <a:uFillTx/>
                <a:latin typeface="Montserrat"/>
                <a:ea typeface="Montserrat"/>
              </a:rPr>
              <a:t> </a:t>
            </a:r>
            <a:r>
              <a:rPr b="0" lang="vi" sz="1200" strike="noStrike" u="none">
                <a:solidFill>
                  <a:srgbClr val="434343"/>
                </a:solidFill>
                <a:uFillTx/>
                <a:latin typeface="Montserrat"/>
                <a:ea typeface="Montserrat"/>
              </a:rPr>
              <a:t>như thể hiện trong biểu đồ trên. Khi mọi người già đi, tỷ lệ nghỉ của họ giảm vì họ tìm kiếm sự ổn định trong công việc. Hơn nữa, nhân viên thuộc nhóm trẻ vì họ đang khám phá nên hơn đáng kể, tức là 18-20, có xác suất rời công ty cao hơn nhiều. Ở tuổi 21, nó đạt đến trạng thái bão hoà. Ngoài ra, trong số những người lao động trên 42 tuổi, tỷ lệ nghỉ việc đang giảm dần, cho thấy mong muốn ổn định việc làm.</a:t>
            </a:r>
            <a:endParaRPr b="0" lang="vi-VN"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Google Shape;440;p14" descr=""/>
          <p:cNvPicPr/>
          <p:nvPr/>
        </p:nvPicPr>
        <p:blipFill>
          <a:blip r:embed="rId1"/>
          <a:stretch/>
        </p:blipFill>
        <p:spPr>
          <a:xfrm>
            <a:off x="-40680" y="-59040"/>
            <a:ext cx="9225000" cy="5202360"/>
          </a:xfrm>
          <a:prstGeom prst="rect">
            <a:avLst/>
          </a:prstGeom>
          <a:ln w="0">
            <a:noFill/>
          </a:ln>
        </p:spPr>
      </p:pic>
      <p:pic>
        <p:nvPicPr>
          <p:cNvPr id="366" name="Google Shape;441;p14" descr=""/>
          <p:cNvPicPr/>
          <p:nvPr/>
        </p:nvPicPr>
        <p:blipFill>
          <a:blip r:embed="rId2"/>
          <a:stretch/>
        </p:blipFill>
        <p:spPr>
          <a:xfrm>
            <a:off x="2115000" y="1748160"/>
            <a:ext cx="5310720" cy="2263320"/>
          </a:xfrm>
          <a:prstGeom prst="rect">
            <a:avLst/>
          </a:prstGeom>
          <a:ln w="0">
            <a:noFill/>
          </a:ln>
        </p:spPr>
      </p:pic>
      <p:sp>
        <p:nvSpPr>
          <p:cNvPr id="367" name="Google Shape;442;p14"/>
          <p:cNvSpPr/>
          <p:nvPr/>
        </p:nvSpPr>
        <p:spPr>
          <a:xfrm>
            <a:off x="629640" y="446400"/>
            <a:ext cx="6026040" cy="150804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Giới tính</a:t>
            </a:r>
            <a:r>
              <a:rPr b="1" lang="vi" sz="2100" strike="noStrike" u="none">
                <a:solidFill>
                  <a:srgbClr val="300060"/>
                </a:solidFill>
                <a:uFillTx/>
                <a:latin typeface="Montserrat"/>
                <a:ea typeface="Montserrat"/>
              </a:rPr>
              <a:t> </a:t>
            </a:r>
            <a:endParaRPr b="0" lang="vi-VN" sz="21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ảnh hưởng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a:p>
            <a:pPr>
              <a:lnSpc>
                <a:spcPct val="100000"/>
              </a:lnSpc>
              <a:tabLst>
                <a:tab algn="l" pos="0"/>
              </a:tabLst>
            </a:pPr>
            <a:endParaRPr b="0" lang="vi-VN" sz="1800" strike="noStrike" u="none">
              <a:solidFill>
                <a:srgbClr val="000000"/>
              </a:solidFill>
              <a:uFillTx/>
              <a:latin typeface="Arial"/>
            </a:endParaRPr>
          </a:p>
        </p:txBody>
      </p:sp>
      <p:sp>
        <p:nvSpPr>
          <p:cNvPr id="368" name="Google Shape;443;p14"/>
          <p:cNvSpPr/>
          <p:nvPr/>
        </p:nvSpPr>
        <p:spPr>
          <a:xfrm>
            <a:off x="2041560" y="4064400"/>
            <a:ext cx="5457960" cy="42624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Phần lớn nhân viên làm việc là nam giới. </a:t>
            </a:r>
            <a:r>
              <a:rPr b="0" lang="vi" sz="1300" strike="noStrike" u="none">
                <a:solidFill>
                  <a:srgbClr val="002060"/>
                </a:solidFill>
                <a:uFillTx/>
                <a:latin typeface="Montserrat SemiBold"/>
                <a:ea typeface="Montserrat SemiBold"/>
              </a:rPr>
              <a:t>Tỷ lệ giới tính là</a:t>
            </a:r>
            <a:r>
              <a:rPr b="0" lang="vi" sz="1200" strike="noStrike" u="none">
                <a:solidFill>
                  <a:srgbClr val="434343"/>
                </a:solidFill>
                <a:uFillTx/>
                <a:latin typeface="Montserrat"/>
                <a:ea typeface="Montserrat"/>
              </a:rPr>
              <a:t> </a:t>
            </a:r>
            <a:r>
              <a:rPr b="0" lang="vi" sz="1600" strike="noStrike" u="none">
                <a:solidFill>
                  <a:srgbClr val="fb0769"/>
                </a:solidFill>
                <a:uFillTx/>
                <a:latin typeface="Montserrat SemiBold"/>
                <a:ea typeface="Montserrat SemiBold"/>
              </a:rPr>
              <a:t>3:2.</a:t>
            </a:r>
            <a:endParaRPr b="0" lang="vi-VN" sz="1600" strike="noStrike" u="none">
              <a:solidFill>
                <a:srgbClr val="000000"/>
              </a:solidFill>
              <a:uFillTx/>
              <a:latin typeface="Arial"/>
            </a:endParaRPr>
          </a:p>
        </p:txBody>
      </p:sp>
      <p:pic>
        <p:nvPicPr>
          <p:cNvPr id="369" name="Google Shape;444;p14" descr=""/>
          <p:cNvPicPr/>
          <p:nvPr/>
        </p:nvPicPr>
        <p:blipFill>
          <a:blip r:embed="rId3"/>
          <a:stretch/>
        </p:blipFill>
        <p:spPr>
          <a:xfrm>
            <a:off x="7243560" y="2400480"/>
            <a:ext cx="2733480" cy="2742840"/>
          </a:xfrm>
          <a:prstGeom prst="rect">
            <a:avLst/>
          </a:prstGeom>
          <a:ln w="0">
            <a:noFill/>
          </a:ln>
        </p:spPr>
      </p:pic>
      <p:pic>
        <p:nvPicPr>
          <p:cNvPr id="370" name="Google Shape;445;p14" descr=""/>
          <p:cNvPicPr/>
          <p:nvPr/>
        </p:nvPicPr>
        <p:blipFill>
          <a:blip r:embed="rId4"/>
          <a:stretch/>
        </p:blipFill>
        <p:spPr>
          <a:xfrm>
            <a:off x="-856800" y="1696680"/>
            <a:ext cx="1690200" cy="16902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Google Shape;450;p15" descr=""/>
          <p:cNvPicPr/>
          <p:nvPr/>
        </p:nvPicPr>
        <p:blipFill>
          <a:blip r:embed="rId1"/>
          <a:stretch/>
        </p:blipFill>
        <p:spPr>
          <a:xfrm>
            <a:off x="-40680" y="-59040"/>
            <a:ext cx="9225000" cy="5202360"/>
          </a:xfrm>
          <a:prstGeom prst="rect">
            <a:avLst/>
          </a:prstGeom>
          <a:ln w="0">
            <a:noFill/>
          </a:ln>
        </p:spPr>
      </p:pic>
      <p:pic>
        <p:nvPicPr>
          <p:cNvPr id="372" name="Google Shape;451;p15" descr=""/>
          <p:cNvPicPr/>
          <p:nvPr/>
        </p:nvPicPr>
        <p:blipFill>
          <a:blip r:embed="rId2"/>
          <a:srcRect l="0" t="0" r="1495" b="4279"/>
          <a:stretch/>
        </p:blipFill>
        <p:spPr>
          <a:xfrm>
            <a:off x="721800" y="1562760"/>
            <a:ext cx="7781760" cy="1725840"/>
          </a:xfrm>
          <a:prstGeom prst="rect">
            <a:avLst/>
          </a:prstGeom>
          <a:ln w="0">
            <a:noFill/>
          </a:ln>
        </p:spPr>
      </p:pic>
      <p:sp>
        <p:nvSpPr>
          <p:cNvPr id="373" name="Google Shape;452;p15"/>
          <p:cNvSpPr/>
          <p:nvPr/>
        </p:nvSpPr>
        <p:spPr>
          <a:xfrm>
            <a:off x="618480" y="528480"/>
            <a:ext cx="7336080" cy="119268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Giới tính</a:t>
            </a:r>
            <a:r>
              <a:rPr b="1" lang="vi" sz="2100" strike="noStrike" u="none">
                <a:solidFill>
                  <a:srgbClr val="300060"/>
                </a:solidFill>
                <a:uFillTx/>
                <a:latin typeface="Montserrat"/>
                <a:ea typeface="Montserrat"/>
              </a:rPr>
              <a:t> </a:t>
            </a:r>
            <a:endParaRPr b="0" lang="vi-VN" sz="21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ảnh hưởng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a:p>
            <a:pPr>
              <a:lnSpc>
                <a:spcPct val="100000"/>
              </a:lnSpc>
              <a:tabLst>
                <a:tab algn="l" pos="0"/>
              </a:tabLst>
            </a:pPr>
            <a:endParaRPr b="0" lang="vi-VN" sz="1800" strike="noStrike" u="none">
              <a:solidFill>
                <a:srgbClr val="000000"/>
              </a:solidFill>
              <a:uFillTx/>
              <a:latin typeface="Arial"/>
            </a:endParaRPr>
          </a:p>
        </p:txBody>
      </p:sp>
      <p:sp>
        <p:nvSpPr>
          <p:cNvPr id="374" name="Google Shape;453;p15"/>
          <p:cNvSpPr/>
          <p:nvPr/>
        </p:nvSpPr>
        <p:spPr>
          <a:xfrm>
            <a:off x="721800" y="3497760"/>
            <a:ext cx="7782120" cy="118872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chemeClr val="dk2"/>
                </a:solidFill>
                <a:uFillTx/>
                <a:latin typeface="Montserrat"/>
                <a:ea typeface="Montserrat"/>
              </a:rPr>
              <a:t>Có thể thấy, </a:t>
            </a:r>
            <a:r>
              <a:rPr b="0" lang="vi" sz="1400" strike="noStrike" u="none">
                <a:solidFill>
                  <a:srgbClr val="002060"/>
                </a:solidFill>
                <a:uFillTx/>
                <a:latin typeface="Montserrat SemiBold"/>
                <a:ea typeface="Montserrat SemiBold"/>
              </a:rPr>
              <a:t>nhân viên nam có tỷ lệ nghỉ việc cao hơn nhân viên nữ</a:t>
            </a:r>
            <a:r>
              <a:rPr b="0" lang="vi" sz="1200" strike="noStrike" u="none">
                <a:solidFill>
                  <a:schemeClr val="dk2"/>
                </a:solidFill>
                <a:uFillTx/>
                <a:latin typeface="Montserrat"/>
                <a:ea typeface="Montserrat"/>
              </a:rPr>
              <a:t> do tổ chức có nhiều nhân viên nam hơn. Để hiểu lý do từ chức, trước tiên chúng ta phải hiểu các yếu tố khác và phân loại chúng theo giới tính. </a:t>
            </a:r>
            <a:r>
              <a:rPr b="0" lang="vi" sz="1400" strike="noStrike" u="none">
                <a:solidFill>
                  <a:srgbClr val="002060"/>
                </a:solidFill>
                <a:uFillTx/>
                <a:latin typeface="Montserrat SemiBold"/>
                <a:ea typeface="Montserrat SemiBold"/>
              </a:rPr>
              <a:t>Phụ nữ có tỷ lệ nghỉ việc cao hơn trong độ tuổi từ 25 đến 35</a:t>
            </a:r>
            <a:r>
              <a:rPr b="0" lang="vi" sz="1200" strike="noStrike" u="none">
                <a:solidFill>
                  <a:schemeClr val="dk2"/>
                </a:solidFill>
                <a:uFillTx/>
                <a:latin typeface="Montserrat"/>
                <a:ea typeface="Montserrat"/>
              </a:rPr>
              <a:t>, nhưng nam giới có tỷ lệ nghỉ việc cao hơn cho đến cuối những năm 40 tuổi. Phụ nữ bắt đầu chuyển nghề cho đến khi họ ở độ tuổi 50.</a:t>
            </a:r>
            <a:endParaRPr b="0" lang="vi-VN"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5" name="Google Shape;458;p16" descr=""/>
          <p:cNvPicPr/>
          <p:nvPr/>
        </p:nvPicPr>
        <p:blipFill>
          <a:blip r:embed="rId1"/>
          <a:stretch/>
        </p:blipFill>
        <p:spPr>
          <a:xfrm>
            <a:off x="-40680" y="-59040"/>
            <a:ext cx="9225000" cy="5202360"/>
          </a:xfrm>
          <a:prstGeom prst="rect">
            <a:avLst/>
          </a:prstGeom>
          <a:ln w="0">
            <a:noFill/>
          </a:ln>
        </p:spPr>
      </p:pic>
      <p:pic>
        <p:nvPicPr>
          <p:cNvPr id="376" name="Google Shape;459;p16" descr=""/>
          <p:cNvPicPr/>
          <p:nvPr/>
        </p:nvPicPr>
        <p:blipFill>
          <a:blip r:embed="rId2"/>
          <a:stretch/>
        </p:blipFill>
        <p:spPr>
          <a:xfrm>
            <a:off x="285120" y="888840"/>
            <a:ext cx="4609080" cy="3738240"/>
          </a:xfrm>
          <a:prstGeom prst="rect">
            <a:avLst/>
          </a:prstGeom>
          <a:ln w="0">
            <a:noFill/>
          </a:ln>
        </p:spPr>
      </p:pic>
      <p:sp>
        <p:nvSpPr>
          <p:cNvPr id="377" name="Google Shape;460;p16"/>
          <p:cNvSpPr/>
          <p:nvPr/>
        </p:nvSpPr>
        <p:spPr>
          <a:xfrm>
            <a:off x="4956120" y="736560"/>
            <a:ext cx="3780360" cy="1823400"/>
          </a:xfrm>
          <a:prstGeom prst="rect">
            <a:avLst/>
          </a:prstGeom>
          <a:noFill/>
          <a:ln w="0">
            <a:noFill/>
          </a:ln>
        </p:spPr>
        <p:style>
          <a:lnRef idx="0"/>
          <a:fillRef idx="0"/>
          <a:effectRef idx="0"/>
          <a:fontRef idx="minor"/>
        </p:style>
        <p:txBody>
          <a:bodyPr tIns="91440" bIns="91440" anchor="t">
            <a:spAutoFit/>
          </a:bodyPr>
          <a:p>
            <a:pPr algn="r">
              <a:lnSpc>
                <a:spcPct val="115000"/>
              </a:lnSpc>
              <a:tabLst>
                <a:tab algn="l" pos="0"/>
              </a:tabLst>
            </a:pPr>
            <a:r>
              <a:rPr b="1" lang="vi" sz="2100" strike="noStrike" u="none">
                <a:solidFill>
                  <a:schemeClr val="lt1"/>
                </a:solidFill>
                <a:highlight>
                  <a:srgbClr val="fb0769"/>
                </a:highlight>
                <a:uFillTx/>
                <a:latin typeface="Montserrat"/>
                <a:ea typeface="Montserrat"/>
              </a:rPr>
              <a:t>Học vị và chuyên ngành</a:t>
            </a:r>
            <a:r>
              <a:rPr b="1" lang="vi" sz="2100" strike="noStrike" u="none">
                <a:solidFill>
                  <a:srgbClr val="300060"/>
                </a:solidFill>
                <a:uFillTx/>
                <a:latin typeface="Montserrat"/>
                <a:ea typeface="Montserrat"/>
              </a:rPr>
              <a:t> </a:t>
            </a:r>
            <a:endParaRPr b="0" lang="vi-VN" sz="2100" strike="noStrike" u="none">
              <a:solidFill>
                <a:srgbClr val="000000"/>
              </a:solidFill>
              <a:uFillTx/>
              <a:latin typeface="Arial"/>
            </a:endParaRPr>
          </a:p>
          <a:p>
            <a:pPr algn="r">
              <a:lnSpc>
                <a:spcPct val="115000"/>
              </a:lnSpc>
              <a:tabLst>
                <a:tab algn="l" pos="0"/>
              </a:tabLst>
            </a:pPr>
            <a:r>
              <a:rPr b="1" lang="vi" sz="1800" strike="noStrike" u="none">
                <a:solidFill>
                  <a:srgbClr val="002060"/>
                </a:solidFill>
                <a:uFillTx/>
                <a:latin typeface="Montserrat"/>
                <a:ea typeface="Montserrat"/>
              </a:rPr>
              <a:t>ảnh hưởng như thế nào đến </a:t>
            </a:r>
            <a:endParaRPr b="0" lang="vi-VN" sz="1800" strike="noStrike" u="none">
              <a:solidFill>
                <a:srgbClr val="000000"/>
              </a:solidFill>
              <a:uFillTx/>
              <a:latin typeface="Arial"/>
            </a:endParaRPr>
          </a:p>
          <a:p>
            <a:pPr algn="r">
              <a:lnSpc>
                <a:spcPct val="115000"/>
              </a:lnSpc>
              <a:tabLst>
                <a:tab algn="l" pos="0"/>
              </a:tabLst>
            </a:pP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a:p>
            <a:pPr algn="r">
              <a:lnSpc>
                <a:spcPct val="100000"/>
              </a:lnSpc>
              <a:tabLst>
                <a:tab algn="l" pos="0"/>
              </a:tabLst>
            </a:pPr>
            <a:endParaRPr b="0" lang="vi-VN" sz="1800" strike="noStrike" u="none">
              <a:solidFill>
                <a:srgbClr val="000000"/>
              </a:solidFill>
              <a:uFillTx/>
              <a:latin typeface="Arial"/>
            </a:endParaRPr>
          </a:p>
        </p:txBody>
      </p:sp>
      <p:sp>
        <p:nvSpPr>
          <p:cNvPr id="378" name="Google Shape;461;p16"/>
          <p:cNvSpPr/>
          <p:nvPr/>
        </p:nvSpPr>
        <p:spPr>
          <a:xfrm>
            <a:off x="5304240" y="1962720"/>
            <a:ext cx="3375360" cy="170676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Có 5 loại Học vị. Chỉ 3,3% nhân viên có trình độ học vấn cao nhất. Hầu hết các nhân viên đều có trình độ học vấn</a:t>
            </a:r>
            <a:r>
              <a:rPr b="0" lang="vi" sz="1200" strike="noStrike" u="none">
                <a:solidFill>
                  <a:srgbClr val="000000"/>
                </a:solidFill>
                <a:uFillTx/>
                <a:latin typeface="Montserrat"/>
                <a:ea typeface="Montserrat"/>
              </a:rPr>
              <a:t> </a:t>
            </a:r>
            <a:r>
              <a:rPr b="0" lang="vi" sz="1400" strike="noStrike" u="none">
                <a:solidFill>
                  <a:srgbClr val="002060"/>
                </a:solidFill>
                <a:uFillTx/>
                <a:latin typeface="Montserrat SemiBold"/>
                <a:ea typeface="Montserrat SemiBold"/>
              </a:rPr>
              <a:t>Bachelor , đây là nhóm có mức độ nghỉ việc cao nhất</a:t>
            </a:r>
            <a:r>
              <a:rPr b="0" lang="vi" sz="1200" strike="noStrike" u="none">
                <a:solidFill>
                  <a:srgbClr val="000000"/>
                </a:solidFill>
                <a:uFillTx/>
                <a:latin typeface="Montserrat"/>
                <a:ea typeface="Montserrat"/>
              </a:rPr>
              <a:t>. </a:t>
            </a:r>
            <a:r>
              <a:rPr b="0" lang="vi" sz="1200" strike="noStrike" u="none">
                <a:solidFill>
                  <a:srgbClr val="434343"/>
                </a:solidFill>
                <a:uFillTx/>
                <a:latin typeface="Montserrat"/>
                <a:ea typeface="Montserrat"/>
              </a:rPr>
              <a:t>Có thể nguyên nhân là vì họ mới tốt nghiệp và cảm thấy không phù hợp hoặc chưa đủ kinh nghiệm với công ty.</a:t>
            </a:r>
            <a:endParaRPr b="0" lang="vi-VN" sz="1200" strike="noStrike" u="none">
              <a:solidFill>
                <a:srgbClr val="000000"/>
              </a:solidFill>
              <a:uFillTx/>
              <a:latin typeface="Arial"/>
            </a:endParaRPr>
          </a:p>
        </p:txBody>
      </p:sp>
      <p:sp>
        <p:nvSpPr>
          <p:cNvPr id="379" name="Google Shape;462;p16"/>
          <p:cNvSpPr/>
          <p:nvPr/>
        </p:nvSpPr>
        <p:spPr>
          <a:xfrm>
            <a:off x="5304240" y="3650400"/>
            <a:ext cx="3375360" cy="127980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Qua biểu đồ ta thấy Nhóm có tỷ lệ nghỉ việc cao nhất nằm ở ngành Khoa học Dữ liệu với học vị Master. Dường như do tính chất công việc khó nên tỷ lệ nghỉ khá nhiều.</a:t>
            </a:r>
            <a:endParaRPr b="0" lang="vi-VN" sz="1200" strike="noStrike" u="none">
              <a:solidFill>
                <a:srgbClr val="000000"/>
              </a:solidFill>
              <a:uFillTx/>
              <a:latin typeface="Arial"/>
            </a:endParaRPr>
          </a:p>
          <a:p>
            <a:pPr algn="just">
              <a:lnSpc>
                <a:spcPct val="100000"/>
              </a:lnSpc>
              <a:tabLst>
                <a:tab algn="l" pos="0"/>
              </a:tabLst>
            </a:pPr>
            <a:endParaRPr b="0" lang="vi-VN"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Google Shape;467;p17" descr=""/>
          <p:cNvPicPr/>
          <p:nvPr/>
        </p:nvPicPr>
        <p:blipFill>
          <a:blip r:embed="rId1"/>
          <a:stretch/>
        </p:blipFill>
        <p:spPr>
          <a:xfrm>
            <a:off x="-40680" y="-59040"/>
            <a:ext cx="9225000" cy="5202360"/>
          </a:xfrm>
          <a:prstGeom prst="rect">
            <a:avLst/>
          </a:prstGeom>
          <a:ln w="0">
            <a:noFill/>
          </a:ln>
        </p:spPr>
      </p:pic>
      <p:pic>
        <p:nvPicPr>
          <p:cNvPr id="381" name="Google Shape;468;p17" descr=""/>
          <p:cNvPicPr/>
          <p:nvPr/>
        </p:nvPicPr>
        <p:blipFill>
          <a:blip r:embed="rId2"/>
          <a:stretch/>
        </p:blipFill>
        <p:spPr>
          <a:xfrm>
            <a:off x="912240" y="1534680"/>
            <a:ext cx="3583080" cy="2241000"/>
          </a:xfrm>
          <a:prstGeom prst="rect">
            <a:avLst/>
          </a:prstGeom>
          <a:ln w="0">
            <a:noFill/>
          </a:ln>
        </p:spPr>
      </p:pic>
      <p:pic>
        <p:nvPicPr>
          <p:cNvPr id="382" name="Google Shape;469;p17" descr=""/>
          <p:cNvPicPr/>
          <p:nvPr/>
        </p:nvPicPr>
        <p:blipFill>
          <a:blip r:embed="rId3"/>
          <a:stretch/>
        </p:blipFill>
        <p:spPr>
          <a:xfrm>
            <a:off x="4593960" y="1464120"/>
            <a:ext cx="3654360" cy="2311560"/>
          </a:xfrm>
          <a:prstGeom prst="rect">
            <a:avLst/>
          </a:prstGeom>
          <a:ln w="0">
            <a:noFill/>
          </a:ln>
        </p:spPr>
      </p:pic>
      <p:sp>
        <p:nvSpPr>
          <p:cNvPr id="383" name="Google Shape;470;p17"/>
          <p:cNvSpPr/>
          <p:nvPr/>
        </p:nvSpPr>
        <p:spPr>
          <a:xfrm>
            <a:off x="832680" y="3776040"/>
            <a:ext cx="7471080" cy="118872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Như đã thấy từ biểu đồ trên, rõ ràng, những</a:t>
            </a:r>
            <a:r>
              <a:rPr b="0" lang="vi" sz="1200" strike="noStrike" u="none">
                <a:solidFill>
                  <a:srgbClr val="000000"/>
                </a:solidFill>
                <a:uFillTx/>
                <a:latin typeface="Montserrat"/>
                <a:ea typeface="Montserrat"/>
              </a:rPr>
              <a:t> </a:t>
            </a:r>
            <a:r>
              <a:rPr b="0" lang="vi" sz="1400" strike="noStrike" u="none">
                <a:solidFill>
                  <a:srgbClr val="300060"/>
                </a:solidFill>
                <a:uFillTx/>
                <a:latin typeface="Montserrat SemiBold"/>
                <a:ea typeface="Montserrat SemiBold"/>
              </a:rPr>
              <a:t>nhân viên bắt đầu sự nghiệp đầu tiên của họ với công ty và những người mới bắt đầu làm việc trong công ty, có cơ hội rời bỏ tổ chức</a:t>
            </a:r>
            <a:r>
              <a:rPr b="0" lang="vi" sz="1200" strike="noStrike" u="none">
                <a:solidFill>
                  <a:srgbClr val="000000"/>
                </a:solidFill>
                <a:uFillTx/>
                <a:latin typeface="Montserrat"/>
                <a:ea typeface="Montserrat"/>
              </a:rPr>
              <a:t> </a:t>
            </a:r>
            <a:r>
              <a:rPr b="0" lang="vi" sz="1200" strike="noStrike" u="none">
                <a:solidFill>
                  <a:srgbClr val="434343"/>
                </a:solidFill>
                <a:uFillTx/>
                <a:latin typeface="Montserrat"/>
                <a:ea typeface="Montserrat"/>
              </a:rPr>
              <a:t>cao hơn sang một công ty khác. Tuy nhiên, những người đã dành nhiều năm trong công ty hoặc những người đã có nhiều kinh nghiệm khi làm việc ở nhiều công ty có xu hướng ở lại.</a:t>
            </a:r>
            <a:endParaRPr b="0" lang="vi-VN" sz="1200" strike="noStrike" u="none">
              <a:solidFill>
                <a:srgbClr val="000000"/>
              </a:solidFill>
              <a:uFillTx/>
              <a:latin typeface="Arial"/>
            </a:endParaRPr>
          </a:p>
        </p:txBody>
      </p:sp>
      <p:sp>
        <p:nvSpPr>
          <p:cNvPr id="384" name="Google Shape;471;p17"/>
          <p:cNvSpPr/>
          <p:nvPr/>
        </p:nvSpPr>
        <p:spPr>
          <a:xfrm>
            <a:off x="832680" y="571680"/>
            <a:ext cx="7336080" cy="119268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Yếu tố thể hiện sự cam kết với công ty</a:t>
            </a:r>
            <a:r>
              <a:rPr b="1" lang="vi" sz="2100" strike="noStrike" u="none">
                <a:solidFill>
                  <a:srgbClr val="300060"/>
                </a:solidFill>
                <a:uFillTx/>
                <a:latin typeface="Montserrat"/>
                <a:ea typeface="Montserrat"/>
              </a:rPr>
              <a:t> </a:t>
            </a:r>
            <a:endParaRPr b="0" lang="vi-VN" sz="21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ảnh hưởng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a:p>
            <a:pPr>
              <a:lnSpc>
                <a:spcPct val="100000"/>
              </a:lnSpc>
              <a:tabLst>
                <a:tab algn="l" pos="0"/>
              </a:tabLst>
            </a:pPr>
            <a:endParaRPr b="0" lang="vi-VN"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5" name="Google Shape;476;p18" descr=""/>
          <p:cNvPicPr/>
          <p:nvPr/>
        </p:nvPicPr>
        <p:blipFill>
          <a:blip r:embed="rId1"/>
          <a:stretch/>
        </p:blipFill>
        <p:spPr>
          <a:xfrm>
            <a:off x="-40680" y="-59040"/>
            <a:ext cx="9225000" cy="5202360"/>
          </a:xfrm>
          <a:prstGeom prst="rect">
            <a:avLst/>
          </a:prstGeom>
          <a:ln w="0">
            <a:noFill/>
          </a:ln>
        </p:spPr>
      </p:pic>
      <p:sp>
        <p:nvSpPr>
          <p:cNvPr id="386" name="Google Shape;477;p18"/>
          <p:cNvSpPr/>
          <p:nvPr/>
        </p:nvSpPr>
        <p:spPr>
          <a:xfrm>
            <a:off x="681480" y="466560"/>
            <a:ext cx="7336080" cy="119268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Môi trường làm việc</a:t>
            </a:r>
            <a:r>
              <a:rPr b="1" lang="vi" sz="2100" strike="noStrike" u="none">
                <a:solidFill>
                  <a:srgbClr val="300060"/>
                </a:solidFill>
                <a:uFillTx/>
                <a:latin typeface="Montserrat"/>
                <a:ea typeface="Montserrat"/>
              </a:rPr>
              <a:t> </a:t>
            </a:r>
            <a:endParaRPr b="0" lang="vi-VN" sz="21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ảnh hưởng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a:p>
            <a:pPr>
              <a:lnSpc>
                <a:spcPct val="100000"/>
              </a:lnSpc>
              <a:tabLst>
                <a:tab algn="l" pos="0"/>
              </a:tabLst>
            </a:pPr>
            <a:endParaRPr b="0" lang="vi-VN" sz="1800" strike="noStrike" u="none">
              <a:solidFill>
                <a:srgbClr val="000000"/>
              </a:solidFill>
              <a:uFillTx/>
              <a:latin typeface="Arial"/>
            </a:endParaRPr>
          </a:p>
        </p:txBody>
      </p:sp>
      <p:sp>
        <p:nvSpPr>
          <p:cNvPr id="387" name="Google Shape;478;p18"/>
          <p:cNvSpPr/>
          <p:nvPr/>
        </p:nvSpPr>
        <p:spPr>
          <a:xfrm>
            <a:off x="595440" y="3773880"/>
            <a:ext cx="7508520" cy="135612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Ở các mức độ hài lòng thấp (Low và Medium) khả năng mọi người rời bỏ tổ chức giảm nhẹ. Điều này cho thấy những hy vọng tốt hơn mà mọi người ở lại trong một tổ chức. Tuy nhiên, khi chúng ta chuyển từ Medium sang High đã </a:t>
            </a:r>
            <a:r>
              <a:rPr b="0" lang="vi" sz="1400" strike="noStrike" u="none">
                <a:solidFill>
                  <a:srgbClr val="434343"/>
                </a:solidFill>
                <a:uFillTx/>
                <a:latin typeface="Montserrat SemiBold"/>
                <a:ea typeface="Montserrat SemiBold"/>
              </a:rPr>
              <a:t>có sự biến động</a:t>
            </a:r>
            <a:r>
              <a:rPr b="0" lang="vi" sz="1400" strike="noStrike" u="none">
                <a:solidFill>
                  <a:schemeClr val="dk2"/>
                </a:solidFill>
                <a:uFillTx/>
                <a:latin typeface="Montserrat"/>
                <a:ea typeface="Montserrat"/>
              </a:rPr>
              <a:t> </a:t>
            </a:r>
            <a:r>
              <a:rPr b="0" lang="vi" sz="1500" strike="noStrike" u="none">
                <a:solidFill>
                  <a:srgbClr val="300060"/>
                </a:solidFill>
                <a:uFillTx/>
                <a:latin typeface="Montserrat SemiBold"/>
                <a:ea typeface="Montserrat SemiBold"/>
              </a:rPr>
              <a:t>~ 1,29%</a:t>
            </a:r>
            <a:r>
              <a:rPr b="0" lang="vi" sz="1200" strike="noStrike" u="none">
                <a:solidFill>
                  <a:srgbClr val="434343"/>
                </a:solidFill>
                <a:uFillTx/>
                <a:latin typeface="Montserrat"/>
                <a:ea typeface="Montserrat"/>
              </a:rPr>
              <a:t>, mọi người có xu hướng tìm kiếm cơ hội tốt hơn và kinh nghiệm. Do đó,  từ High sang Very High, tỷ lệ nghỉ việc gần như bị đình trệ đối với mức độ hài lòng càng cao.</a:t>
            </a:r>
            <a:endParaRPr b="0" lang="vi-VN" sz="1200" strike="noStrike" u="none">
              <a:solidFill>
                <a:srgbClr val="000000"/>
              </a:solidFill>
              <a:uFillTx/>
              <a:latin typeface="Arial"/>
            </a:endParaRPr>
          </a:p>
          <a:p>
            <a:pPr algn="just">
              <a:lnSpc>
                <a:spcPct val="100000"/>
              </a:lnSpc>
              <a:tabLst>
                <a:tab algn="l" pos="0"/>
              </a:tabLst>
            </a:pPr>
            <a:endParaRPr b="0" lang="vi-VN" sz="1400" strike="noStrike" u="none">
              <a:solidFill>
                <a:srgbClr val="000000"/>
              </a:solidFill>
              <a:uFillTx/>
              <a:latin typeface="Arial"/>
            </a:endParaRPr>
          </a:p>
        </p:txBody>
      </p:sp>
      <p:pic>
        <p:nvPicPr>
          <p:cNvPr id="388" name="Google Shape;479;p18" descr=""/>
          <p:cNvPicPr/>
          <p:nvPr/>
        </p:nvPicPr>
        <p:blipFill>
          <a:blip r:embed="rId2"/>
          <a:stretch/>
        </p:blipFill>
        <p:spPr>
          <a:xfrm>
            <a:off x="681480" y="1404000"/>
            <a:ext cx="4082040" cy="2276280"/>
          </a:xfrm>
          <a:prstGeom prst="rect">
            <a:avLst/>
          </a:prstGeom>
          <a:ln w="0">
            <a:noFill/>
          </a:ln>
        </p:spPr>
      </p:pic>
      <p:pic>
        <p:nvPicPr>
          <p:cNvPr id="389" name="Google Shape;480;p18" descr=""/>
          <p:cNvPicPr/>
          <p:nvPr/>
        </p:nvPicPr>
        <p:blipFill>
          <a:blip r:embed="rId3"/>
          <a:stretch/>
        </p:blipFill>
        <p:spPr>
          <a:xfrm>
            <a:off x="4763880" y="1404000"/>
            <a:ext cx="3440520" cy="22762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0" name="Google Shape;485;p19" descr=""/>
          <p:cNvPicPr/>
          <p:nvPr/>
        </p:nvPicPr>
        <p:blipFill>
          <a:blip r:embed="rId1"/>
          <a:stretch/>
        </p:blipFill>
        <p:spPr>
          <a:xfrm>
            <a:off x="-40680" y="-59040"/>
            <a:ext cx="9225000" cy="5202360"/>
          </a:xfrm>
          <a:prstGeom prst="rect">
            <a:avLst/>
          </a:prstGeom>
          <a:ln w="0">
            <a:noFill/>
          </a:ln>
        </p:spPr>
      </p:pic>
      <p:sp>
        <p:nvSpPr>
          <p:cNvPr id="391" name="PlaceHolder 1"/>
          <p:cNvSpPr>
            <a:spLocks noGrp="1"/>
          </p:cNvSpPr>
          <p:nvPr>
            <p:ph type="title"/>
          </p:nvPr>
        </p:nvSpPr>
        <p:spPr>
          <a:xfrm>
            <a:off x="726120" y="564480"/>
            <a:ext cx="8029440" cy="860400"/>
          </a:xfrm>
          <a:prstGeom prst="rect">
            <a:avLst/>
          </a:prstGeom>
          <a:noFill/>
          <a:ln w="0">
            <a:noFill/>
          </a:ln>
        </p:spPr>
        <p:txBody>
          <a:bodyPr lIns="91440" rIns="91440" tIns="91440" bIns="91440" anchor="b">
            <a:normAutofit fontScale="92500" lnSpcReduction="9999"/>
          </a:bodyPr>
          <a:p>
            <a:pPr indent="0">
              <a:lnSpc>
                <a:spcPct val="115000"/>
              </a:lnSpc>
              <a:buNone/>
              <a:tabLst>
                <a:tab algn="l" pos="0"/>
              </a:tabLst>
            </a:pPr>
            <a:r>
              <a:rPr b="1" lang="vi" sz="2300" strike="noStrike" u="none">
                <a:solidFill>
                  <a:schemeClr val="lt1"/>
                </a:solidFill>
                <a:highlight>
                  <a:srgbClr val="fb0769"/>
                </a:highlight>
                <a:uFillTx/>
                <a:latin typeface="Montserrat"/>
                <a:ea typeface="Montserrat"/>
              </a:rPr>
              <a:t>Yếu tố nào </a:t>
            </a:r>
            <a:endParaRPr b="0" lang="vi-VN" sz="2300" strike="noStrike" u="none">
              <a:solidFill>
                <a:srgbClr val="000000"/>
              </a:solidFill>
              <a:uFillTx/>
              <a:latin typeface="Arial"/>
            </a:endParaRPr>
          </a:p>
          <a:p>
            <a:pPr indent="0">
              <a:lnSpc>
                <a:spcPct val="115000"/>
              </a:lnSpc>
              <a:buNone/>
              <a:tabLst>
                <a:tab algn="l" pos="0"/>
              </a:tabLst>
            </a:pPr>
            <a:r>
              <a:rPr b="1" lang="vi" sz="2000" strike="noStrike" u="none">
                <a:solidFill>
                  <a:srgbClr val="002060"/>
                </a:solidFill>
                <a:uFillTx/>
                <a:latin typeface="Montserrat"/>
                <a:ea typeface="Montserrat"/>
              </a:rPr>
              <a:t>khiến nhân viên có độ hài lòng cao lại quyết định</a:t>
            </a:r>
            <a:r>
              <a:rPr b="1" lang="vi" sz="1800" strike="noStrike" u="none">
                <a:solidFill>
                  <a:srgbClr val="002060"/>
                </a:solidFill>
                <a:uFillTx/>
                <a:latin typeface="Montserrat"/>
                <a:ea typeface="Montserrat"/>
              </a:rPr>
              <a:t> </a:t>
            </a:r>
            <a:r>
              <a:rPr b="1" lang="vi" sz="2210" strike="noStrike" u="none">
                <a:solidFill>
                  <a:srgbClr val="fb0769"/>
                </a:solidFill>
                <a:highlight>
                  <a:srgbClr val="ffffff"/>
                </a:highlight>
                <a:uFillTx/>
                <a:latin typeface="Montserrat"/>
                <a:ea typeface="Montserrat"/>
              </a:rPr>
              <a:t>nghỉ việc</a:t>
            </a:r>
            <a:r>
              <a:rPr b="1" lang="vi" sz="1910" strike="noStrike" u="none">
                <a:solidFill>
                  <a:srgbClr val="002060"/>
                </a:solidFill>
                <a:highlight>
                  <a:srgbClr val="ffffff"/>
                </a:highlight>
                <a:uFillTx/>
                <a:latin typeface="Montserrat"/>
                <a:ea typeface="Montserrat"/>
              </a:rPr>
              <a:t>?</a:t>
            </a:r>
            <a:endParaRPr b="0" lang="vi-VN" sz="1910" strike="noStrike" u="none">
              <a:solidFill>
                <a:srgbClr val="000000"/>
              </a:solidFill>
              <a:uFillTx/>
              <a:latin typeface="Arial"/>
            </a:endParaRPr>
          </a:p>
        </p:txBody>
      </p:sp>
      <p:sp>
        <p:nvSpPr>
          <p:cNvPr id="392" name="PlaceHolder 2"/>
          <p:cNvSpPr>
            <a:spLocks noGrp="1"/>
          </p:cNvSpPr>
          <p:nvPr>
            <p:ph type="subTitle"/>
          </p:nvPr>
        </p:nvSpPr>
        <p:spPr>
          <a:xfrm>
            <a:off x="726480" y="1569960"/>
            <a:ext cx="3380400" cy="2684880"/>
          </a:xfrm>
          <a:prstGeom prst="rect">
            <a:avLst/>
          </a:prstGeom>
          <a:noFill/>
          <a:ln w="0">
            <a:noFill/>
          </a:ln>
        </p:spPr>
        <p:txBody>
          <a:bodyPr lIns="91440" rIns="91440" tIns="91440" bIns="91440" anchor="t">
            <a:normAutofit/>
          </a:bodyPr>
          <a:p>
            <a:pPr indent="0" algn="just">
              <a:lnSpc>
                <a:spcPct val="100000"/>
              </a:lnSpc>
              <a:buNone/>
              <a:tabLst>
                <a:tab algn="l" pos="0"/>
              </a:tabLst>
            </a:pPr>
            <a:r>
              <a:rPr b="0" lang="vi" sz="1300" strike="noStrike" u="none">
                <a:solidFill>
                  <a:srgbClr val="434343"/>
                </a:solidFill>
                <a:uFillTx/>
                <a:latin typeface="Montserrat"/>
                <a:ea typeface="Montserrat"/>
              </a:rPr>
              <a:t>Biểu đồ cho thấy thu nhập hàng tháng của nhóm High - Very High lại thấp hơn (khoảng 23%) so với 2 nhóm còn lại.</a:t>
            </a:r>
            <a:endParaRPr b="0" lang="vi-VN" sz="1300" strike="noStrike" u="none">
              <a:solidFill>
                <a:srgbClr val="000000"/>
              </a:solidFill>
              <a:uFillTx/>
              <a:latin typeface="Arial"/>
            </a:endParaRPr>
          </a:p>
          <a:p>
            <a:pPr indent="0" algn="just">
              <a:lnSpc>
                <a:spcPct val="100000"/>
              </a:lnSpc>
              <a:buNone/>
              <a:tabLst>
                <a:tab algn="l" pos="0"/>
              </a:tabLst>
            </a:pPr>
            <a:r>
              <a:rPr b="0" lang="vi" sz="1300" strike="noStrike" u="none">
                <a:solidFill>
                  <a:srgbClr val="434343"/>
                </a:solidFill>
                <a:uFillTx/>
                <a:latin typeface="Montserrat"/>
                <a:ea typeface="Montserrat"/>
              </a:rPr>
              <a:t>Điều này cho thấy mặc dù họ rất hài lòng với môi trường làm việc, nhưng</a:t>
            </a:r>
            <a:r>
              <a:rPr b="0" lang="vi" sz="1300" strike="noStrike" u="none">
                <a:solidFill>
                  <a:schemeClr val="dk1"/>
                </a:solidFill>
                <a:uFillTx/>
                <a:latin typeface="Montserrat"/>
                <a:ea typeface="Montserrat"/>
              </a:rPr>
              <a:t> </a:t>
            </a:r>
            <a:r>
              <a:rPr b="0" lang="vi" sz="1500" strike="noStrike" u="none">
                <a:solidFill>
                  <a:srgbClr val="002060"/>
                </a:solidFill>
                <a:uFillTx/>
                <a:latin typeface="Montserrat SemiBold"/>
                <a:ea typeface="Montserrat SemiBold"/>
              </a:rPr>
              <a:t>mức lương thấp lại là yếu tố khiến họ quyết định rời khỏi công ty</a:t>
            </a:r>
            <a:r>
              <a:rPr b="0" lang="vi" sz="1500" strike="noStrike" u="none">
                <a:solidFill>
                  <a:schemeClr val="dk1"/>
                </a:solidFill>
                <a:uFillTx/>
                <a:latin typeface="Montserrat SemiBold"/>
                <a:ea typeface="Montserrat SemiBold"/>
              </a:rPr>
              <a:t>.</a:t>
            </a:r>
            <a:endParaRPr b="0" lang="vi-VN" sz="1500" strike="noStrike" u="none">
              <a:solidFill>
                <a:srgbClr val="000000"/>
              </a:solidFill>
              <a:uFillTx/>
              <a:latin typeface="Arial"/>
            </a:endParaRPr>
          </a:p>
        </p:txBody>
      </p:sp>
      <p:pic>
        <p:nvPicPr>
          <p:cNvPr id="393" name="Google Shape;488;p19" descr=""/>
          <p:cNvPicPr/>
          <p:nvPr/>
        </p:nvPicPr>
        <p:blipFill>
          <a:blip r:embed="rId2"/>
          <a:stretch/>
        </p:blipFill>
        <p:spPr>
          <a:xfrm>
            <a:off x="4347000" y="1569960"/>
            <a:ext cx="4065840" cy="30207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83" name="Google Shape;310;p2" descr=""/>
          <p:cNvPicPr/>
          <p:nvPr/>
        </p:nvPicPr>
        <p:blipFill>
          <a:blip r:embed="rId1"/>
          <a:stretch/>
        </p:blipFill>
        <p:spPr>
          <a:xfrm>
            <a:off x="0" y="-13320"/>
            <a:ext cx="9143640" cy="5156640"/>
          </a:xfrm>
          <a:prstGeom prst="rect">
            <a:avLst/>
          </a:prstGeom>
          <a:ln w="0">
            <a:noFill/>
          </a:ln>
        </p:spPr>
      </p:pic>
      <p:pic>
        <p:nvPicPr>
          <p:cNvPr id="284" name="Google Shape;311;p2" descr=""/>
          <p:cNvPicPr/>
          <p:nvPr/>
        </p:nvPicPr>
        <p:blipFill>
          <a:blip r:embed="rId2"/>
          <a:stretch/>
        </p:blipFill>
        <p:spPr>
          <a:xfrm>
            <a:off x="5939640" y="3239640"/>
            <a:ext cx="4105080" cy="2390400"/>
          </a:xfrm>
          <a:prstGeom prst="rect">
            <a:avLst/>
          </a:prstGeom>
          <a:ln w="0">
            <a:noFill/>
          </a:ln>
        </p:spPr>
      </p:pic>
      <p:pic>
        <p:nvPicPr>
          <p:cNvPr id="285" name="Google Shape;312;p2" descr=""/>
          <p:cNvPicPr/>
          <p:nvPr/>
        </p:nvPicPr>
        <p:blipFill>
          <a:blip r:embed="rId3"/>
          <a:stretch/>
        </p:blipFill>
        <p:spPr>
          <a:xfrm>
            <a:off x="6558480" y="-656280"/>
            <a:ext cx="3142080" cy="314208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4" name="Google Shape;493;p20" descr=""/>
          <p:cNvPicPr/>
          <p:nvPr/>
        </p:nvPicPr>
        <p:blipFill>
          <a:blip r:embed="rId1"/>
          <a:stretch/>
        </p:blipFill>
        <p:spPr>
          <a:xfrm>
            <a:off x="-40680" y="-59040"/>
            <a:ext cx="9225000" cy="5202360"/>
          </a:xfrm>
          <a:prstGeom prst="rect">
            <a:avLst/>
          </a:prstGeom>
          <a:ln w="0">
            <a:noFill/>
          </a:ln>
        </p:spPr>
      </p:pic>
      <p:sp>
        <p:nvSpPr>
          <p:cNvPr id="395" name="Google Shape;494;p20"/>
          <p:cNvSpPr/>
          <p:nvPr/>
        </p:nvSpPr>
        <p:spPr>
          <a:xfrm>
            <a:off x="4467600" y="663120"/>
            <a:ext cx="4156920" cy="1601640"/>
          </a:xfrm>
          <a:prstGeom prst="rect">
            <a:avLst/>
          </a:prstGeom>
          <a:noFill/>
          <a:ln w="0">
            <a:noFill/>
          </a:ln>
        </p:spPr>
        <p:style>
          <a:lnRef idx="0"/>
          <a:fillRef idx="0"/>
          <a:effectRef idx="0"/>
          <a:fontRef idx="minor"/>
        </p:style>
        <p:txBody>
          <a:bodyPr tIns="91440" bIns="91440" anchor="t">
            <a:spAutoFit/>
          </a:bodyPr>
          <a:p>
            <a:pPr algn="r">
              <a:lnSpc>
                <a:spcPct val="115000"/>
              </a:lnSpc>
              <a:tabLst>
                <a:tab algn="l" pos="0"/>
              </a:tabLst>
            </a:pPr>
            <a:r>
              <a:rPr b="1" lang="vi" sz="2100" strike="noStrike" u="none">
                <a:solidFill>
                  <a:schemeClr val="lt1"/>
                </a:solidFill>
                <a:highlight>
                  <a:srgbClr val="fb0769"/>
                </a:highlight>
                <a:uFillTx/>
                <a:latin typeface="Montserrat"/>
                <a:ea typeface="Montserrat"/>
              </a:rPr>
              <a:t>Thu nhập hàng tháng và phần trăm tăng lương</a:t>
            </a:r>
            <a:r>
              <a:rPr b="1" lang="vi" sz="2100" strike="noStrike" u="none">
                <a:solidFill>
                  <a:srgbClr val="300060"/>
                </a:solidFill>
                <a:uFillTx/>
                <a:latin typeface="Montserrat"/>
                <a:ea typeface="Montserrat"/>
              </a:rPr>
              <a:t> </a:t>
            </a:r>
            <a:endParaRPr b="0" lang="vi-VN" sz="2100" strike="noStrike" u="none">
              <a:solidFill>
                <a:srgbClr val="000000"/>
              </a:solidFill>
              <a:uFillTx/>
              <a:latin typeface="Arial"/>
            </a:endParaRPr>
          </a:p>
          <a:p>
            <a:pPr algn="r">
              <a:lnSpc>
                <a:spcPct val="115000"/>
              </a:lnSpc>
              <a:tabLst>
                <a:tab algn="l" pos="0"/>
              </a:tabLst>
            </a:pPr>
            <a:r>
              <a:rPr b="1" lang="vi" sz="1800" strike="noStrike" u="none">
                <a:solidFill>
                  <a:srgbClr val="002060"/>
                </a:solidFill>
                <a:uFillTx/>
                <a:latin typeface="Montserrat"/>
                <a:ea typeface="Montserrat"/>
              </a:rPr>
              <a:t>ảnh hưởng như thế nào đến </a:t>
            </a:r>
            <a:endParaRPr b="0" lang="vi-VN" sz="1800" strike="noStrike" u="none">
              <a:solidFill>
                <a:srgbClr val="000000"/>
              </a:solidFill>
              <a:uFillTx/>
              <a:latin typeface="Arial"/>
            </a:endParaRPr>
          </a:p>
          <a:p>
            <a:pPr algn="r">
              <a:lnSpc>
                <a:spcPct val="115000"/>
              </a:lnSpc>
              <a:tabLst>
                <a:tab algn="l" pos="0"/>
              </a:tabLst>
            </a:pP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p:txBody>
      </p:sp>
      <p:pic>
        <p:nvPicPr>
          <p:cNvPr id="396" name="Google Shape;495;p20" descr=""/>
          <p:cNvPicPr/>
          <p:nvPr/>
        </p:nvPicPr>
        <p:blipFill>
          <a:blip r:embed="rId2"/>
          <a:stretch/>
        </p:blipFill>
        <p:spPr>
          <a:xfrm>
            <a:off x="472680" y="2715840"/>
            <a:ext cx="4010040" cy="1956600"/>
          </a:xfrm>
          <a:prstGeom prst="rect">
            <a:avLst/>
          </a:prstGeom>
          <a:ln w="0">
            <a:noFill/>
          </a:ln>
        </p:spPr>
      </p:pic>
      <p:pic>
        <p:nvPicPr>
          <p:cNvPr id="397" name="Google Shape;496;p20" descr=""/>
          <p:cNvPicPr/>
          <p:nvPr/>
        </p:nvPicPr>
        <p:blipFill>
          <a:blip r:embed="rId3"/>
          <a:stretch/>
        </p:blipFill>
        <p:spPr>
          <a:xfrm>
            <a:off x="472680" y="726120"/>
            <a:ext cx="4010040" cy="1989000"/>
          </a:xfrm>
          <a:prstGeom prst="rect">
            <a:avLst/>
          </a:prstGeom>
          <a:ln w="0">
            <a:noFill/>
          </a:ln>
        </p:spPr>
      </p:pic>
      <p:sp>
        <p:nvSpPr>
          <p:cNvPr id="398" name="Google Shape;497;p20"/>
          <p:cNvSpPr/>
          <p:nvPr/>
        </p:nvSpPr>
        <p:spPr>
          <a:xfrm>
            <a:off x="5141520" y="2318760"/>
            <a:ext cx="3375360" cy="283536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400" strike="noStrike" u="none">
                <a:solidFill>
                  <a:srgbClr val="002060"/>
                </a:solidFill>
                <a:uFillTx/>
                <a:latin typeface="Montserrat SemiBold"/>
                <a:ea typeface="Montserrat SemiBold"/>
              </a:rPr>
              <a:t>Tỷ lệ nghỉ việc xuất hiện nhiều ở nhóm có mức thu nhập thấp</a:t>
            </a:r>
            <a:r>
              <a:rPr b="0" lang="vi" sz="1000" strike="noStrike" u="none">
                <a:solidFill>
                  <a:srgbClr val="434343"/>
                </a:solidFill>
                <a:uFillTx/>
                <a:latin typeface="Montserrat"/>
                <a:ea typeface="Montserrat"/>
              </a:rPr>
              <a:t> </a:t>
            </a:r>
            <a:r>
              <a:rPr b="0" lang="vi" sz="1200" strike="noStrike" u="none">
                <a:solidFill>
                  <a:srgbClr val="434343"/>
                </a:solidFill>
                <a:uFillTx/>
                <a:latin typeface="Montserrat"/>
                <a:ea typeface="Montserrat"/>
              </a:rPr>
              <a:t>với mức lương trung bình từ 2600 USD đến 5800 USD. Với nhóm có mức thu nhập từ 10000 USD trở lên, tỷ lệ nghỉ việc giảm đáng kể.</a:t>
            </a:r>
            <a:endParaRPr b="0" lang="vi-VN" sz="1200" strike="noStrike" u="none">
              <a:solidFill>
                <a:srgbClr val="000000"/>
              </a:solidFill>
              <a:uFillTx/>
              <a:latin typeface="Arial"/>
            </a:endParaRPr>
          </a:p>
          <a:p>
            <a:pPr algn="just">
              <a:lnSpc>
                <a:spcPct val="100000"/>
              </a:lnSpc>
              <a:tabLst>
                <a:tab algn="l" pos="0"/>
              </a:tabLst>
            </a:pPr>
            <a:r>
              <a:rPr b="0" lang="vi" sz="1200" strike="noStrike" u="none">
                <a:solidFill>
                  <a:srgbClr val="434343"/>
                </a:solidFill>
                <a:uFillTx/>
                <a:latin typeface="Montserrat"/>
                <a:ea typeface="Montserrat"/>
              </a:rPr>
              <a:t>Bên cạnh đó, phần trăm tăng lương thấp cũng là một nguyên nhân dẫn đến tỷ lệ nghỉ việc cao. </a:t>
            </a:r>
            <a:r>
              <a:rPr b="0" lang="vi" sz="1400" strike="noStrike" u="none">
                <a:solidFill>
                  <a:schemeClr val="lt1"/>
                </a:solidFill>
                <a:highlight>
                  <a:srgbClr val="002060"/>
                </a:highlight>
                <a:uFillTx/>
                <a:latin typeface="Montserrat Medium"/>
                <a:ea typeface="Montserrat Medium"/>
              </a:rPr>
              <a:t>Khả năng rời khỏi công ty có thể là do họ muốn tìm cơ hội và sự thăng tiến tốt hơn trên thị trường</a:t>
            </a:r>
            <a:r>
              <a:rPr b="0" lang="vi" sz="1200" strike="noStrike" u="none">
                <a:solidFill>
                  <a:srgbClr val="434343"/>
                </a:solidFill>
                <a:uFillTx/>
                <a:latin typeface="Montserrat"/>
                <a:ea typeface="Montserrat"/>
              </a:rPr>
              <a:t>.</a:t>
            </a:r>
            <a:endParaRPr b="0" lang="vi-VN" sz="1200" strike="noStrike" u="none">
              <a:solidFill>
                <a:srgbClr val="000000"/>
              </a:solidFill>
              <a:uFillTx/>
              <a:latin typeface="Arial"/>
            </a:endParaRPr>
          </a:p>
          <a:p>
            <a:pPr algn="just">
              <a:lnSpc>
                <a:spcPct val="100000"/>
              </a:lnSpc>
              <a:tabLst>
                <a:tab algn="l" pos="0"/>
              </a:tabLst>
            </a:pPr>
            <a:endParaRPr b="0" lang="vi-VN" sz="1000" strike="noStrike" u="none">
              <a:solidFill>
                <a:srgbClr val="000000"/>
              </a:solidFill>
              <a:uFillTx/>
              <a:latin typeface="Arial"/>
            </a:endParaRPr>
          </a:p>
          <a:p>
            <a:pPr algn="just">
              <a:lnSpc>
                <a:spcPct val="100000"/>
              </a:lnSpc>
              <a:tabLst>
                <a:tab algn="l" pos="0"/>
              </a:tabLst>
            </a:pPr>
            <a:endParaRPr b="0" lang="vi-VN" sz="1000" strike="noStrike" u="none">
              <a:solidFill>
                <a:srgbClr val="000000"/>
              </a:solidFill>
              <a:uFillTx/>
              <a:latin typeface="Arial"/>
            </a:endParaRPr>
          </a:p>
          <a:p>
            <a:pPr algn="just">
              <a:lnSpc>
                <a:spcPct val="100000"/>
              </a:lnSpc>
              <a:tabLst>
                <a:tab algn="l" pos="0"/>
              </a:tabLst>
            </a:pPr>
            <a:endParaRPr b="0" lang="vi-VN"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9" name="Google Shape;502;p21" descr=""/>
          <p:cNvPicPr/>
          <p:nvPr/>
        </p:nvPicPr>
        <p:blipFill>
          <a:blip r:embed="rId1"/>
          <a:stretch/>
        </p:blipFill>
        <p:spPr>
          <a:xfrm>
            <a:off x="-40680" y="-59040"/>
            <a:ext cx="9225000" cy="5202360"/>
          </a:xfrm>
          <a:prstGeom prst="rect">
            <a:avLst/>
          </a:prstGeom>
          <a:ln w="0">
            <a:noFill/>
          </a:ln>
        </p:spPr>
      </p:pic>
      <p:sp>
        <p:nvSpPr>
          <p:cNvPr id="400" name="PlaceHolder 1"/>
          <p:cNvSpPr>
            <a:spLocks noGrp="1"/>
          </p:cNvSpPr>
          <p:nvPr>
            <p:ph type="title"/>
          </p:nvPr>
        </p:nvSpPr>
        <p:spPr>
          <a:xfrm>
            <a:off x="627480" y="563400"/>
            <a:ext cx="6712560" cy="893520"/>
          </a:xfrm>
          <a:prstGeom prst="rect">
            <a:avLst/>
          </a:prstGeom>
          <a:noFill/>
          <a:ln w="0">
            <a:noFill/>
          </a:ln>
        </p:spPr>
        <p:txBody>
          <a:bodyPr lIns="91440" rIns="91440" tIns="91440" bIns="91440" anchor="t">
            <a:normAutofit fontScale="85000" lnSpcReduction="9999"/>
          </a:bodyPr>
          <a:p>
            <a:pPr indent="0">
              <a:lnSpc>
                <a:spcPct val="115000"/>
              </a:lnSpc>
              <a:buNone/>
              <a:tabLst>
                <a:tab algn="l" pos="0"/>
              </a:tabLst>
            </a:pPr>
            <a:r>
              <a:rPr b="1" lang="vi" sz="2100" strike="noStrike" u="none">
                <a:solidFill>
                  <a:srgbClr val="002060"/>
                </a:solidFill>
                <a:uFillTx/>
                <a:latin typeface="Montserrat"/>
                <a:ea typeface="Montserrat"/>
              </a:rPr>
              <a:t>Sau khi được thăng chức, </a:t>
            </a:r>
            <a:endParaRPr b="0" lang="vi-VN" sz="2100" strike="noStrike" u="none">
              <a:solidFill>
                <a:srgbClr val="000000"/>
              </a:solidFill>
              <a:uFillTx/>
              <a:latin typeface="Arial"/>
            </a:endParaRPr>
          </a:p>
          <a:p>
            <a:pPr indent="0">
              <a:lnSpc>
                <a:spcPct val="115000"/>
              </a:lnSpc>
              <a:buNone/>
              <a:tabLst>
                <a:tab algn="l" pos="0"/>
              </a:tabLst>
            </a:pPr>
            <a:r>
              <a:rPr b="1" lang="vi" sz="2100" strike="noStrike" u="none">
                <a:solidFill>
                  <a:srgbClr val="002060"/>
                </a:solidFill>
                <a:uFillTx/>
                <a:latin typeface="Montserrat"/>
                <a:ea typeface="Montserrat"/>
              </a:rPr>
              <a:t>liệu nhân viên sẽ </a:t>
            </a:r>
            <a:r>
              <a:rPr b="1" lang="vi" sz="2100" strike="noStrike" u="none">
                <a:solidFill>
                  <a:schemeClr val="lt1"/>
                </a:solidFill>
                <a:highlight>
                  <a:srgbClr val="fb0769"/>
                </a:highlight>
                <a:uFillTx/>
                <a:latin typeface="Montserrat"/>
                <a:ea typeface="Montserrat"/>
              </a:rPr>
              <a:t>gắn bó với doanh nghiệp lâu hơn? </a:t>
            </a:r>
            <a:endParaRPr b="0" lang="vi-VN" sz="2100" strike="noStrike" u="none">
              <a:solidFill>
                <a:srgbClr val="000000"/>
              </a:solidFill>
              <a:uFillTx/>
              <a:latin typeface="Arial"/>
            </a:endParaRPr>
          </a:p>
          <a:p>
            <a:pPr indent="0">
              <a:lnSpc>
                <a:spcPct val="100000"/>
              </a:lnSpc>
              <a:buNone/>
              <a:tabLst>
                <a:tab algn="l" pos="0"/>
              </a:tabLst>
            </a:pPr>
            <a:endParaRPr b="0" lang="vi-VN" sz="2800" strike="noStrike" u="none">
              <a:solidFill>
                <a:srgbClr val="000000"/>
              </a:solidFill>
              <a:uFillTx/>
              <a:latin typeface="Arial"/>
            </a:endParaRPr>
          </a:p>
        </p:txBody>
      </p:sp>
      <p:sp>
        <p:nvSpPr>
          <p:cNvPr id="401" name="PlaceHolder 2"/>
          <p:cNvSpPr>
            <a:spLocks noGrp="1"/>
          </p:cNvSpPr>
          <p:nvPr>
            <p:ph/>
          </p:nvPr>
        </p:nvSpPr>
        <p:spPr>
          <a:xfrm>
            <a:off x="627480" y="1609920"/>
            <a:ext cx="3205440" cy="2762640"/>
          </a:xfrm>
          <a:prstGeom prst="rect">
            <a:avLst/>
          </a:prstGeom>
          <a:noFill/>
          <a:ln w="0">
            <a:noFill/>
          </a:ln>
        </p:spPr>
        <p:txBody>
          <a:bodyPr lIns="91440" rIns="91440" tIns="91440" bIns="91440" anchor="t">
            <a:normAutofit/>
          </a:bodyPr>
          <a:p>
            <a:pPr indent="0" algn="just">
              <a:lnSpc>
                <a:spcPct val="100000"/>
              </a:lnSpc>
              <a:buNone/>
              <a:tabLst>
                <a:tab algn="l" pos="0"/>
              </a:tabLst>
            </a:pPr>
            <a:r>
              <a:rPr b="0" lang="vi" sz="1300" strike="noStrike" u="none">
                <a:solidFill>
                  <a:schemeClr val="dk2"/>
                </a:solidFill>
                <a:uFillTx/>
                <a:latin typeface="Montserrat"/>
                <a:ea typeface="Montserrat"/>
              </a:rPr>
              <a:t>Biểu đồ cho thấy nhiều nhân viên có xu hướng</a:t>
            </a:r>
            <a:r>
              <a:rPr b="0" lang="vi" sz="1300" strike="noStrike" u="none">
                <a:solidFill>
                  <a:schemeClr val="dk1"/>
                </a:solidFill>
                <a:uFillTx/>
                <a:latin typeface="Montserrat"/>
                <a:ea typeface="Montserrat"/>
              </a:rPr>
              <a:t> </a:t>
            </a:r>
            <a:r>
              <a:rPr b="0" lang="vi" sz="1500" strike="noStrike" u="none">
                <a:solidFill>
                  <a:srgbClr val="002060"/>
                </a:solidFill>
                <a:uFillTx/>
                <a:latin typeface="Montserrat SemiBold"/>
                <a:ea typeface="Montserrat SemiBold"/>
              </a:rPr>
              <a:t>nghỉ việc trong 1 thời gian ngắn sau khi được thăng chức,</a:t>
            </a:r>
            <a:r>
              <a:rPr b="0" lang="vi" sz="1500" strike="noStrike" u="none">
                <a:solidFill>
                  <a:schemeClr val="dk1"/>
                </a:solidFill>
                <a:uFillTx/>
                <a:latin typeface="Montserrat SemiBold"/>
                <a:ea typeface="Montserrat SemiBold"/>
              </a:rPr>
              <a:t> </a:t>
            </a:r>
            <a:r>
              <a:rPr b="0" lang="vi" sz="1300" strike="noStrike" u="none">
                <a:solidFill>
                  <a:schemeClr val="dk2"/>
                </a:solidFill>
                <a:uFillTx/>
                <a:latin typeface="Montserrat"/>
                <a:ea typeface="Montserrat"/>
              </a:rPr>
              <a:t>cụ thể là dưới 2 năm. </a:t>
            </a:r>
            <a:endParaRPr b="0" lang="vi-VN" sz="1300" strike="noStrike" u="none">
              <a:solidFill>
                <a:srgbClr val="000000"/>
              </a:solidFill>
              <a:uFillTx/>
              <a:latin typeface="Arial"/>
            </a:endParaRPr>
          </a:p>
          <a:p>
            <a:pPr indent="0" algn="just">
              <a:lnSpc>
                <a:spcPct val="100000"/>
              </a:lnSpc>
              <a:spcBef>
                <a:spcPts val="1001"/>
              </a:spcBef>
              <a:spcAft>
                <a:spcPts val="1001"/>
              </a:spcAft>
              <a:buNone/>
              <a:tabLst>
                <a:tab algn="l" pos="0"/>
              </a:tabLst>
            </a:pPr>
            <a:r>
              <a:rPr b="0" lang="vi" sz="1300" strike="noStrike" u="none">
                <a:solidFill>
                  <a:schemeClr val="dk2"/>
                </a:solidFill>
                <a:uFillTx/>
                <a:latin typeface="Montserrat"/>
                <a:ea typeface="Montserrat"/>
              </a:rPr>
              <a:t>Lý do dẫn đến quyết định nghỉ việc có thể do họ mong muốn tìm kiếm một mức lương cao hơn với vị trí vừa được thăng chức.</a:t>
            </a:r>
            <a:endParaRPr b="0" lang="vi-VN" sz="1300" strike="noStrike" u="none">
              <a:solidFill>
                <a:srgbClr val="000000"/>
              </a:solidFill>
              <a:uFillTx/>
              <a:latin typeface="Arial"/>
            </a:endParaRPr>
          </a:p>
        </p:txBody>
      </p:sp>
      <p:pic>
        <p:nvPicPr>
          <p:cNvPr id="402" name="Google Shape;505;p21" descr=""/>
          <p:cNvPicPr/>
          <p:nvPr/>
        </p:nvPicPr>
        <p:blipFill>
          <a:blip r:embed="rId2"/>
          <a:stretch/>
        </p:blipFill>
        <p:spPr>
          <a:xfrm>
            <a:off x="4070160" y="1715400"/>
            <a:ext cx="4556160" cy="28414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3" name="Google Shape;510;p22" descr=""/>
          <p:cNvPicPr/>
          <p:nvPr/>
        </p:nvPicPr>
        <p:blipFill>
          <a:blip r:embed="rId1"/>
          <a:stretch/>
        </p:blipFill>
        <p:spPr>
          <a:xfrm>
            <a:off x="-40680" y="-59040"/>
            <a:ext cx="9225000" cy="5202360"/>
          </a:xfrm>
          <a:prstGeom prst="rect">
            <a:avLst/>
          </a:prstGeom>
          <a:ln w="0">
            <a:noFill/>
          </a:ln>
        </p:spPr>
      </p:pic>
      <p:sp>
        <p:nvSpPr>
          <p:cNvPr id="404" name="PlaceHolder 1"/>
          <p:cNvSpPr>
            <a:spLocks noGrp="1"/>
          </p:cNvSpPr>
          <p:nvPr>
            <p:ph type="title"/>
          </p:nvPr>
        </p:nvSpPr>
        <p:spPr>
          <a:xfrm>
            <a:off x="311400" y="575280"/>
            <a:ext cx="6541920" cy="572400"/>
          </a:xfrm>
          <a:prstGeom prst="rect">
            <a:avLst/>
          </a:prstGeom>
          <a:noFill/>
          <a:ln w="0">
            <a:noFill/>
          </a:ln>
        </p:spPr>
        <p:txBody>
          <a:bodyPr lIns="91440" rIns="91440" tIns="91440" bIns="91440" anchor="t">
            <a:noAutofit/>
          </a:bodyPr>
          <a:p>
            <a:pPr indent="0">
              <a:lnSpc>
                <a:spcPct val="100000"/>
              </a:lnSpc>
              <a:buNone/>
              <a:tabLst>
                <a:tab algn="l" pos="0"/>
              </a:tabLst>
            </a:pPr>
            <a:r>
              <a:rPr b="1" lang="vi" sz="2220" strike="noStrike" u="none">
                <a:solidFill>
                  <a:schemeClr val="lt1"/>
                </a:solidFill>
                <a:highlight>
                  <a:srgbClr val="fb0769"/>
                </a:highlight>
                <a:uFillTx/>
                <a:latin typeface="Montserrat"/>
                <a:ea typeface="Montserrat"/>
              </a:rPr>
              <a:t>Thu nhập trung bình </a:t>
            </a:r>
            <a:endParaRPr b="0" lang="vi-VN" sz="2220" strike="noStrike" u="none">
              <a:solidFill>
                <a:srgbClr val="000000"/>
              </a:solidFill>
              <a:uFillTx/>
              <a:latin typeface="Arial"/>
            </a:endParaRPr>
          </a:p>
          <a:p>
            <a:pPr indent="0">
              <a:lnSpc>
                <a:spcPct val="100000"/>
              </a:lnSpc>
              <a:buNone/>
              <a:tabLst>
                <a:tab algn="l" pos="0"/>
              </a:tabLst>
            </a:pPr>
            <a:r>
              <a:rPr b="1" lang="vi" sz="1920" strike="noStrike" u="none">
                <a:solidFill>
                  <a:srgbClr val="002060"/>
                </a:solidFill>
                <a:uFillTx/>
                <a:latin typeface="Montserrat"/>
                <a:ea typeface="Montserrat"/>
              </a:rPr>
              <a:t>có ảnh hưởng đến</a:t>
            </a:r>
            <a:r>
              <a:rPr b="1" lang="vi" sz="2020" strike="noStrike" u="none">
                <a:solidFill>
                  <a:srgbClr val="002060"/>
                </a:solidFill>
                <a:uFillTx/>
                <a:latin typeface="Montserrat"/>
                <a:ea typeface="Montserrat"/>
              </a:rPr>
              <a:t> </a:t>
            </a:r>
            <a:r>
              <a:rPr b="1" lang="vi" sz="2020" strike="noStrike" u="none">
                <a:solidFill>
                  <a:srgbClr val="fb0769"/>
                </a:solidFill>
                <a:uFillTx/>
                <a:latin typeface="Montserrat"/>
                <a:ea typeface="Montserrat"/>
              </a:rPr>
              <a:t>tỷ lệ nghỉ việc</a:t>
            </a:r>
            <a:r>
              <a:rPr b="1" lang="vi" sz="2020" strike="noStrike" u="none">
                <a:solidFill>
                  <a:srgbClr val="002060"/>
                </a:solidFill>
                <a:uFillTx/>
                <a:latin typeface="Montserrat"/>
                <a:ea typeface="Montserrat"/>
              </a:rPr>
              <a:t> </a:t>
            </a:r>
            <a:r>
              <a:rPr b="1" lang="vi" sz="1920" strike="noStrike" u="none">
                <a:solidFill>
                  <a:srgbClr val="002060"/>
                </a:solidFill>
                <a:uFillTx/>
                <a:latin typeface="Montserrat"/>
                <a:ea typeface="Montserrat"/>
              </a:rPr>
              <a:t>theo từng phòng ban?</a:t>
            </a:r>
            <a:endParaRPr b="0" lang="vi-VN" sz="1920" strike="noStrike" u="none">
              <a:solidFill>
                <a:srgbClr val="000000"/>
              </a:solidFill>
              <a:uFillTx/>
              <a:latin typeface="Arial"/>
            </a:endParaRPr>
          </a:p>
        </p:txBody>
      </p:sp>
      <p:sp>
        <p:nvSpPr>
          <p:cNvPr id="405" name="PlaceHolder 2"/>
          <p:cNvSpPr>
            <a:spLocks noGrp="1"/>
          </p:cNvSpPr>
          <p:nvPr>
            <p:ph/>
          </p:nvPr>
        </p:nvSpPr>
        <p:spPr>
          <a:xfrm>
            <a:off x="5122440" y="1735200"/>
            <a:ext cx="3453840" cy="2851560"/>
          </a:xfrm>
          <a:prstGeom prst="rect">
            <a:avLst/>
          </a:prstGeom>
          <a:noFill/>
          <a:ln w="0">
            <a:noFill/>
          </a:ln>
        </p:spPr>
        <p:txBody>
          <a:bodyPr lIns="91440" rIns="91440" tIns="91440" bIns="91440" anchor="t">
            <a:noAutofit/>
          </a:bodyPr>
          <a:p>
            <a:pPr indent="0" algn="just">
              <a:lnSpc>
                <a:spcPct val="115000"/>
              </a:lnSpc>
              <a:buNone/>
              <a:tabLst>
                <a:tab algn="l" pos="0"/>
              </a:tabLst>
            </a:pPr>
            <a:r>
              <a:rPr b="0" lang="vi" sz="1200" strike="noStrike" u="none">
                <a:solidFill>
                  <a:srgbClr val="434343"/>
                </a:solidFill>
                <a:uFillTx/>
                <a:latin typeface="Montserrat"/>
                <a:ea typeface="Montserrat"/>
              </a:rPr>
              <a:t>Biểu đồ cho thấy phòng ban Human Resources có mức lương khá ổn định và tỷ lệ nghỉ việc cũng ở mức thấp nhất.</a:t>
            </a:r>
            <a:endParaRPr b="0" lang="vi-VN" sz="1200" strike="noStrike" u="none">
              <a:solidFill>
                <a:srgbClr val="000000"/>
              </a:solidFill>
              <a:uFillTx/>
              <a:latin typeface="Arial"/>
            </a:endParaRPr>
          </a:p>
          <a:p>
            <a:pPr indent="0" algn="just">
              <a:lnSpc>
                <a:spcPct val="115000"/>
              </a:lnSpc>
              <a:spcBef>
                <a:spcPts val="1199"/>
              </a:spcBef>
              <a:buNone/>
              <a:tabLst>
                <a:tab algn="l" pos="0"/>
              </a:tabLst>
            </a:pPr>
            <a:r>
              <a:rPr b="0" lang="vi" sz="1200" strike="noStrike" u="none">
                <a:solidFill>
                  <a:srgbClr val="434343"/>
                </a:solidFill>
                <a:uFillTx/>
                <a:latin typeface="Montserrat"/>
                <a:ea typeface="Montserrat"/>
              </a:rPr>
              <a:t>Bên cạnh đó, mặc dù </a:t>
            </a:r>
            <a:r>
              <a:rPr b="0" lang="vi" sz="1400" strike="noStrike" u="none">
                <a:solidFill>
                  <a:srgbClr val="002060"/>
                </a:solidFill>
                <a:uFillTx/>
                <a:latin typeface="Montserrat SemiBold"/>
                <a:ea typeface="Montserrat SemiBold"/>
              </a:rPr>
              <a:t>thu nhập của phòng ban Sales ở mức cao nhất </a:t>
            </a:r>
            <a:r>
              <a:rPr b="0" lang="vi" sz="1200" strike="noStrike" u="none">
                <a:solidFill>
                  <a:srgbClr val="434343"/>
                </a:solidFill>
                <a:uFillTx/>
                <a:latin typeface="Montserrat"/>
                <a:ea typeface="Montserrat"/>
              </a:rPr>
              <a:t>nhưng </a:t>
            </a:r>
            <a:r>
              <a:rPr b="0" lang="vi" sz="1400" strike="noStrike" u="none">
                <a:solidFill>
                  <a:srgbClr val="002060"/>
                </a:solidFill>
                <a:uFillTx/>
                <a:latin typeface="Montserrat SemiBold"/>
                <a:ea typeface="Montserrat SemiBold"/>
              </a:rPr>
              <a:t>số nhân viên nghỉ việc cũng nhiều hơn</a:t>
            </a:r>
            <a:r>
              <a:rPr b="0" lang="vi" sz="1200" strike="noStrike" u="none">
                <a:solidFill>
                  <a:srgbClr val="434343"/>
                </a:solidFill>
                <a:uFillTx/>
                <a:latin typeface="Montserrat"/>
                <a:ea typeface="Montserrat"/>
              </a:rPr>
              <a:t> so với 2 phòng ban còn lại. </a:t>
            </a:r>
            <a:endParaRPr b="0" lang="vi-VN" sz="1200" strike="noStrike" u="none">
              <a:solidFill>
                <a:srgbClr val="000000"/>
              </a:solidFill>
              <a:uFillTx/>
              <a:latin typeface="Arial"/>
            </a:endParaRPr>
          </a:p>
          <a:p>
            <a:pPr indent="0" algn="just">
              <a:lnSpc>
                <a:spcPct val="115000"/>
              </a:lnSpc>
              <a:spcBef>
                <a:spcPts val="1199"/>
              </a:spcBef>
              <a:spcAft>
                <a:spcPts val="1199"/>
              </a:spcAft>
              <a:buNone/>
              <a:tabLst>
                <a:tab algn="l" pos="0"/>
              </a:tabLst>
            </a:pPr>
            <a:r>
              <a:rPr b="0" lang="vi" sz="1410" strike="noStrike" u="none">
                <a:solidFill>
                  <a:schemeClr val="lt1"/>
                </a:solidFill>
                <a:highlight>
                  <a:srgbClr val="002060"/>
                </a:highlight>
                <a:uFillTx/>
                <a:latin typeface="Montserrat SemiBold"/>
                <a:ea typeface="Montserrat SemiBold"/>
              </a:rPr>
              <a:t>Vậy ngoài ảnh hưởng từ mức lương hàng tháng, yếu tố nào khiến nhân viên phòng Sales nghỉ nhiều hơn R&amp;D và HR?</a:t>
            </a:r>
            <a:endParaRPr b="0" lang="vi-VN" sz="1410" strike="noStrike" u="none">
              <a:solidFill>
                <a:srgbClr val="000000"/>
              </a:solidFill>
              <a:uFillTx/>
              <a:latin typeface="Arial"/>
            </a:endParaRPr>
          </a:p>
        </p:txBody>
      </p:sp>
      <p:pic>
        <p:nvPicPr>
          <p:cNvPr id="406" name="Google Shape;513;p22" descr=""/>
          <p:cNvPicPr/>
          <p:nvPr/>
        </p:nvPicPr>
        <p:blipFill>
          <a:blip r:embed="rId2"/>
          <a:stretch/>
        </p:blipFill>
        <p:spPr>
          <a:xfrm>
            <a:off x="483480" y="1840320"/>
            <a:ext cx="4350240" cy="28515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Google Shape;518;p23" descr=""/>
          <p:cNvPicPr/>
          <p:nvPr/>
        </p:nvPicPr>
        <p:blipFill>
          <a:blip r:embed="rId1"/>
          <a:stretch/>
        </p:blipFill>
        <p:spPr>
          <a:xfrm>
            <a:off x="-40680" y="-59040"/>
            <a:ext cx="9225000" cy="5202360"/>
          </a:xfrm>
          <a:prstGeom prst="rect">
            <a:avLst/>
          </a:prstGeom>
          <a:ln w="0">
            <a:noFill/>
          </a:ln>
        </p:spPr>
      </p:pic>
      <p:sp>
        <p:nvSpPr>
          <p:cNvPr id="408" name="Google Shape;519;p23"/>
          <p:cNvSpPr/>
          <p:nvPr/>
        </p:nvSpPr>
        <p:spPr>
          <a:xfrm>
            <a:off x="591840" y="495720"/>
            <a:ext cx="7182360" cy="123372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Tính chất công việc</a:t>
            </a:r>
            <a:r>
              <a:rPr b="1" lang="vi" sz="2100" strike="noStrike" u="none">
                <a:solidFill>
                  <a:srgbClr val="300060"/>
                </a:solidFill>
                <a:uFillTx/>
                <a:latin typeface="Montserrat"/>
                <a:ea typeface="Montserrat"/>
              </a:rPr>
              <a:t> </a:t>
            </a:r>
            <a:endParaRPr b="0" lang="vi-VN" sz="21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ảnh hưởng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p:txBody>
      </p:sp>
      <p:sp>
        <p:nvSpPr>
          <p:cNvPr id="409" name="Google Shape;520;p23"/>
          <p:cNvSpPr/>
          <p:nvPr/>
        </p:nvSpPr>
        <p:spPr>
          <a:xfrm>
            <a:off x="717480" y="3705480"/>
            <a:ext cx="7708320" cy="1093320"/>
          </a:xfrm>
          <a:prstGeom prst="rect">
            <a:avLst/>
          </a:prstGeom>
          <a:noFill/>
          <a:ln w="0">
            <a:noFill/>
          </a:ln>
        </p:spPr>
        <p:style>
          <a:lnRef idx="0"/>
          <a:fillRef idx="0"/>
          <a:effectRef idx="0"/>
          <a:fontRef idx="minor"/>
        </p:style>
        <p:txBody>
          <a:bodyPr tIns="91440" bIns="91440" anchor="t">
            <a:spAutoFit/>
          </a:bodyPr>
          <a:p>
            <a:pPr algn="just">
              <a:lnSpc>
                <a:spcPct val="115000"/>
              </a:lnSpc>
              <a:tabLst>
                <a:tab algn="l" pos="0"/>
              </a:tabLst>
            </a:pPr>
            <a:r>
              <a:rPr b="0" lang="vi" sz="1200" strike="noStrike" u="none">
                <a:solidFill>
                  <a:srgbClr val="434343"/>
                </a:solidFill>
                <a:uFillTx/>
                <a:latin typeface="Montserrat"/>
                <a:ea typeface="Montserrat"/>
              </a:rPr>
              <a:t>Sales là phòng ban chịu nhiều áp lực từ các mốc KPI, doanh số nên không khó hiểu khi có tỷ lệ nghỉ việc cao nhất </a:t>
            </a:r>
            <a:r>
              <a:rPr b="0" lang="vi" sz="1400" strike="noStrike" u="none">
                <a:solidFill>
                  <a:srgbClr val="434343"/>
                </a:solidFill>
                <a:uFillTx/>
                <a:latin typeface="Montserrat SemiBold"/>
                <a:ea typeface="Montserrat SemiBold"/>
              </a:rPr>
              <a:t>(20,63%)</a:t>
            </a:r>
            <a:r>
              <a:rPr b="0" lang="vi" sz="1200" strike="noStrike" u="none">
                <a:solidFill>
                  <a:srgbClr val="434343"/>
                </a:solidFill>
                <a:uFillTx/>
                <a:latin typeface="Montserrat"/>
                <a:ea typeface="Montserrat"/>
              </a:rPr>
              <a:t>, tiếp theo là Phòng Nhân sự </a:t>
            </a:r>
            <a:r>
              <a:rPr b="0" lang="vi" sz="1300" strike="noStrike" u="none">
                <a:solidFill>
                  <a:srgbClr val="434343"/>
                </a:solidFill>
                <a:uFillTx/>
                <a:latin typeface="Montserrat SemiBold"/>
                <a:ea typeface="Montserrat SemiBold"/>
              </a:rPr>
              <a:t>(</a:t>
            </a:r>
            <a:r>
              <a:rPr b="0" lang="vi" sz="1400" strike="noStrike" u="none">
                <a:solidFill>
                  <a:srgbClr val="434343"/>
                </a:solidFill>
                <a:uFillTx/>
                <a:latin typeface="Montserrat SemiBold"/>
                <a:ea typeface="Montserrat SemiBold"/>
              </a:rPr>
              <a:t>19,05%)</a:t>
            </a:r>
            <a:r>
              <a:rPr b="0" lang="vi" sz="1200" strike="noStrike" u="none">
                <a:solidFill>
                  <a:srgbClr val="434343"/>
                </a:solidFill>
                <a:uFillTx/>
                <a:latin typeface="Montserrat"/>
                <a:ea typeface="Montserrat"/>
              </a:rPr>
              <a:t>. Mặt khác, Phòng R&amp;D, tuy có số lượng nhân sự cao nhất nhưng lại có tỷ lệ nghỉ việc ít nhất, điều này cho thấy sự ổn định nhân sự của bộ phận </a:t>
            </a:r>
            <a:r>
              <a:rPr b="0" lang="vi" sz="1400" strike="noStrike" u="none">
                <a:solidFill>
                  <a:srgbClr val="434343"/>
                </a:solidFill>
                <a:uFillTx/>
                <a:latin typeface="Montserrat SemiBold"/>
                <a:ea typeface="Montserrat SemiBold"/>
              </a:rPr>
              <a:t>(13,83%)</a:t>
            </a:r>
            <a:r>
              <a:rPr b="0" lang="vi" sz="1200" strike="noStrike" u="none">
                <a:solidFill>
                  <a:srgbClr val="434343"/>
                </a:solidFill>
                <a:uFillTx/>
                <a:latin typeface="Montserrat"/>
                <a:ea typeface="Montserrat"/>
              </a:rPr>
              <a:t>. </a:t>
            </a:r>
            <a:endParaRPr b="0" lang="vi-VN" sz="1200" strike="noStrike" u="none">
              <a:solidFill>
                <a:srgbClr val="000000"/>
              </a:solidFill>
              <a:uFillTx/>
              <a:latin typeface="Arial"/>
            </a:endParaRPr>
          </a:p>
        </p:txBody>
      </p:sp>
      <p:pic>
        <p:nvPicPr>
          <p:cNvPr id="410" name="Google Shape;521;p23" descr=""/>
          <p:cNvPicPr/>
          <p:nvPr/>
        </p:nvPicPr>
        <p:blipFill>
          <a:blip r:embed="rId2"/>
          <a:stretch/>
        </p:blipFill>
        <p:spPr>
          <a:xfrm>
            <a:off x="1302480" y="1445760"/>
            <a:ext cx="2777040" cy="2131920"/>
          </a:xfrm>
          <a:prstGeom prst="rect">
            <a:avLst/>
          </a:prstGeom>
          <a:ln w="0">
            <a:noFill/>
          </a:ln>
        </p:spPr>
      </p:pic>
      <p:pic>
        <p:nvPicPr>
          <p:cNvPr id="411" name="Google Shape;522;p23" descr=""/>
          <p:cNvPicPr/>
          <p:nvPr/>
        </p:nvPicPr>
        <p:blipFill>
          <a:blip r:embed="rId3"/>
          <a:stretch/>
        </p:blipFill>
        <p:spPr>
          <a:xfrm>
            <a:off x="4003560" y="1445760"/>
            <a:ext cx="4303080" cy="21319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2" name="Google Shape;527;p24" descr=""/>
          <p:cNvPicPr/>
          <p:nvPr/>
        </p:nvPicPr>
        <p:blipFill>
          <a:blip r:embed="rId1"/>
          <a:stretch/>
        </p:blipFill>
        <p:spPr>
          <a:xfrm>
            <a:off x="-40680" y="-59040"/>
            <a:ext cx="9225000" cy="5202360"/>
          </a:xfrm>
          <a:prstGeom prst="rect">
            <a:avLst/>
          </a:prstGeom>
          <a:ln w="0">
            <a:noFill/>
          </a:ln>
        </p:spPr>
      </p:pic>
      <p:sp>
        <p:nvSpPr>
          <p:cNvPr id="413" name="PlaceHolder 1"/>
          <p:cNvSpPr>
            <a:spLocks noGrp="1"/>
          </p:cNvSpPr>
          <p:nvPr>
            <p:ph type="title"/>
          </p:nvPr>
        </p:nvSpPr>
        <p:spPr>
          <a:xfrm>
            <a:off x="334080" y="592560"/>
            <a:ext cx="5156280" cy="572400"/>
          </a:xfrm>
          <a:prstGeom prst="rect">
            <a:avLst/>
          </a:prstGeom>
          <a:noFill/>
          <a:ln w="0">
            <a:noFill/>
          </a:ln>
        </p:spPr>
        <p:txBody>
          <a:bodyPr lIns="91440" rIns="91440" tIns="91440" bIns="91440" anchor="t">
            <a:normAutofit fontScale="62500" lnSpcReduction="19999"/>
          </a:bodyPr>
          <a:p>
            <a:pPr indent="0">
              <a:lnSpc>
                <a:spcPct val="115000"/>
              </a:lnSpc>
              <a:buNone/>
              <a:tabLst>
                <a:tab algn="l" pos="0"/>
              </a:tabLst>
            </a:pPr>
            <a:r>
              <a:rPr b="1" lang="vi" sz="2100" strike="noStrike" u="none">
                <a:solidFill>
                  <a:schemeClr val="lt1"/>
                </a:solidFill>
                <a:highlight>
                  <a:srgbClr val="fb0769"/>
                </a:highlight>
                <a:uFillTx/>
                <a:latin typeface="Montserrat"/>
                <a:ea typeface="Montserrat"/>
              </a:rPr>
              <a:t>Các yếu tố trong công việc</a:t>
            </a:r>
            <a:endParaRPr b="0" lang="vi-VN" sz="2100" strike="noStrike" u="none">
              <a:solidFill>
                <a:srgbClr val="000000"/>
              </a:solidFill>
              <a:uFillTx/>
              <a:latin typeface="Arial"/>
            </a:endParaRPr>
          </a:p>
          <a:p>
            <a:pPr indent="0">
              <a:lnSpc>
                <a:spcPct val="115000"/>
              </a:lnSpc>
              <a:buNone/>
              <a:tabLst>
                <a:tab algn="l" pos="0"/>
              </a:tabLst>
            </a:pPr>
            <a:r>
              <a:rPr b="1" lang="vi" sz="1800" strike="noStrike" u="none">
                <a:solidFill>
                  <a:srgbClr val="002060"/>
                </a:solidFill>
                <a:uFillTx/>
                <a:latin typeface="Montserrat"/>
                <a:ea typeface="Montserrat"/>
              </a:rPr>
              <a:t>tác động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p:txBody>
      </p:sp>
      <p:pic>
        <p:nvPicPr>
          <p:cNvPr id="414" name="Google Shape;529;p24" descr=""/>
          <p:cNvPicPr/>
          <p:nvPr/>
        </p:nvPicPr>
        <p:blipFill>
          <a:blip r:embed="rId2"/>
          <a:stretch/>
        </p:blipFill>
        <p:spPr>
          <a:xfrm>
            <a:off x="408960" y="1462680"/>
            <a:ext cx="3545280" cy="1537560"/>
          </a:xfrm>
          <a:prstGeom prst="rect">
            <a:avLst/>
          </a:prstGeom>
          <a:ln w="0">
            <a:noFill/>
          </a:ln>
        </p:spPr>
      </p:pic>
      <p:sp>
        <p:nvSpPr>
          <p:cNvPr id="415" name="Google Shape;530;p24"/>
          <p:cNvSpPr/>
          <p:nvPr/>
        </p:nvSpPr>
        <p:spPr>
          <a:xfrm>
            <a:off x="3954600" y="1568880"/>
            <a:ext cx="4828320" cy="1338840"/>
          </a:xfrm>
          <a:prstGeom prst="rect">
            <a:avLst/>
          </a:prstGeom>
          <a:noFill/>
          <a:ln w="0">
            <a:noFill/>
          </a:ln>
        </p:spPr>
        <p:style>
          <a:lnRef idx="0"/>
          <a:fillRef idx="0"/>
          <a:effectRef idx="0"/>
          <a:fontRef idx="minor"/>
        </p:style>
        <p:txBody>
          <a:bodyPr tIns="91440" bIns="91440" anchor="t">
            <a:spAutoFit/>
          </a:bodyPr>
          <a:p>
            <a:pPr algn="just">
              <a:lnSpc>
                <a:spcPct val="115000"/>
              </a:lnSpc>
              <a:tabLst>
                <a:tab algn="l" pos="0"/>
              </a:tabLst>
            </a:pPr>
            <a:r>
              <a:rPr b="0" lang="vi" sz="1800" strike="noStrike" u="none">
                <a:solidFill>
                  <a:schemeClr val="lt1"/>
                </a:solidFill>
                <a:highlight>
                  <a:srgbClr val="002060"/>
                </a:highlight>
                <a:uFillTx/>
                <a:latin typeface="Montserrat SemiBold"/>
                <a:ea typeface="Montserrat SemiBold"/>
              </a:rPr>
              <a:t>Tăng ca</a:t>
            </a:r>
            <a:endParaRPr b="0" lang="vi-VN" sz="1800" strike="noStrike" u="none">
              <a:solidFill>
                <a:srgbClr val="000000"/>
              </a:solidFill>
              <a:uFillTx/>
              <a:latin typeface="Arial"/>
            </a:endParaRPr>
          </a:p>
          <a:p>
            <a:pPr algn="just">
              <a:lnSpc>
                <a:spcPct val="115000"/>
              </a:lnSpc>
              <a:tabLst>
                <a:tab algn="l" pos="0"/>
              </a:tabLst>
            </a:pPr>
            <a:r>
              <a:rPr b="0" lang="vi" sz="1200" strike="noStrike" u="none">
                <a:solidFill>
                  <a:srgbClr val="434343"/>
                </a:solidFill>
                <a:uFillTx/>
                <a:latin typeface="Montserrat"/>
                <a:ea typeface="Montserrat"/>
              </a:rPr>
              <a:t>Có vẻ việc phải tăng ca cũng chính là 1 trong những nguyên nhân chính dẫn đến quyết định xin nghỉ việc của nhân viên, theo biểu đồ có đến 37.5% nhân viên thuộc phòng ban Sale quyết định nghỉ việc bởi phải tăng ca.</a:t>
            </a:r>
            <a:endParaRPr b="0" lang="vi-VN" sz="1200" strike="noStrike" u="none">
              <a:solidFill>
                <a:srgbClr val="000000"/>
              </a:solidFill>
              <a:uFillTx/>
              <a:latin typeface="Arial"/>
            </a:endParaRPr>
          </a:p>
        </p:txBody>
      </p:sp>
      <p:pic>
        <p:nvPicPr>
          <p:cNvPr id="416" name="Google Shape;531;p24" descr=""/>
          <p:cNvPicPr/>
          <p:nvPr/>
        </p:nvPicPr>
        <p:blipFill>
          <a:blip r:embed="rId3"/>
          <a:stretch/>
        </p:blipFill>
        <p:spPr>
          <a:xfrm>
            <a:off x="5044680" y="3187800"/>
            <a:ext cx="3738240" cy="1780920"/>
          </a:xfrm>
          <a:prstGeom prst="rect">
            <a:avLst/>
          </a:prstGeom>
          <a:ln w="0">
            <a:noFill/>
          </a:ln>
        </p:spPr>
      </p:pic>
      <p:sp>
        <p:nvSpPr>
          <p:cNvPr id="417" name="Google Shape;532;p24"/>
          <p:cNvSpPr/>
          <p:nvPr/>
        </p:nvSpPr>
        <p:spPr>
          <a:xfrm>
            <a:off x="334080" y="3298320"/>
            <a:ext cx="4138560" cy="1654200"/>
          </a:xfrm>
          <a:prstGeom prst="rect">
            <a:avLst/>
          </a:prstGeom>
          <a:noFill/>
          <a:ln w="0">
            <a:noFill/>
          </a:ln>
        </p:spPr>
        <p:style>
          <a:lnRef idx="0"/>
          <a:fillRef idx="0"/>
          <a:effectRef idx="0"/>
          <a:fontRef idx="minor"/>
        </p:style>
        <p:txBody>
          <a:bodyPr tIns="91440" bIns="91440" anchor="t">
            <a:spAutoFit/>
          </a:bodyPr>
          <a:p>
            <a:pPr algn="just">
              <a:lnSpc>
                <a:spcPct val="115000"/>
              </a:lnSpc>
              <a:spcBef>
                <a:spcPts val="1199"/>
              </a:spcBef>
              <a:spcAft>
                <a:spcPts val="1199"/>
              </a:spcAft>
              <a:tabLst>
                <a:tab algn="l" pos="0"/>
              </a:tabLst>
            </a:pPr>
            <a:r>
              <a:rPr b="0" lang="vi" sz="1200" strike="noStrike" u="none">
                <a:solidFill>
                  <a:srgbClr val="434343"/>
                </a:solidFill>
                <a:uFillTx/>
                <a:latin typeface="Montserrat"/>
                <a:ea typeface="Montserrat"/>
              </a:rPr>
              <a:t>Những nhân viên có cân bằng giữa công việc và cuộc sống ở mức kém đã tự điều chỉnh bản thân để phù hợp với công việc của họ, nhưng mọi người thường sẽ có xu hướng nghỉ việc nhiều hơn. Tuy nhiên, xu hướng này sẽ biến mất khi sự cân bằng giữa công việc và cuộc sống trở nên hoàn hảo và nhân viên hài lòng với những gì họ đang làm.</a:t>
            </a:r>
            <a:endParaRPr b="0" lang="vi-VN" sz="1200" strike="noStrike" u="none">
              <a:solidFill>
                <a:srgbClr val="000000"/>
              </a:solidFill>
              <a:uFillTx/>
              <a:latin typeface="Arial"/>
            </a:endParaRPr>
          </a:p>
        </p:txBody>
      </p:sp>
      <p:sp>
        <p:nvSpPr>
          <p:cNvPr id="418" name="Google Shape;533;p24"/>
          <p:cNvSpPr/>
          <p:nvPr/>
        </p:nvSpPr>
        <p:spPr>
          <a:xfrm>
            <a:off x="334080" y="2950920"/>
            <a:ext cx="3330000" cy="86580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0" lang="vi" sz="1800" strike="noStrike" u="none">
                <a:solidFill>
                  <a:schemeClr val="lt1"/>
                </a:solidFill>
                <a:highlight>
                  <a:srgbClr val="002060"/>
                </a:highlight>
                <a:uFillTx/>
                <a:latin typeface="Montserrat SemiBold"/>
                <a:ea typeface="Montserrat SemiBold"/>
              </a:rPr>
              <a:t>Cân bằng cuộc sống</a:t>
            </a:r>
            <a:r>
              <a:rPr b="0" lang="vi" sz="1800" strike="noStrike" u="none">
                <a:solidFill>
                  <a:srgbClr val="fb0769"/>
                </a:solidFill>
                <a:highlight>
                  <a:srgbClr val="ffffff"/>
                </a:highlight>
                <a:uFillTx/>
                <a:latin typeface="Montserrat SemiBold"/>
                <a:ea typeface="Montserrat SemiBold"/>
              </a:rPr>
              <a:t> </a:t>
            </a:r>
            <a:endParaRPr b="0" lang="vi-VN" sz="1800" strike="noStrike" u="none">
              <a:solidFill>
                <a:srgbClr val="000000"/>
              </a:solidFill>
              <a:uFillTx/>
              <a:latin typeface="Arial"/>
            </a:endParaRPr>
          </a:p>
          <a:p>
            <a:pPr>
              <a:lnSpc>
                <a:spcPct val="115000"/>
              </a:lnSpc>
              <a:tabLst>
                <a:tab algn="l" pos="0"/>
              </a:tabLst>
            </a:pPr>
            <a:endParaRPr b="0" lang="vi-VN" sz="21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9" name="Google Shape;538;p25" descr=""/>
          <p:cNvPicPr/>
          <p:nvPr/>
        </p:nvPicPr>
        <p:blipFill>
          <a:blip r:embed="rId1"/>
          <a:stretch/>
        </p:blipFill>
        <p:spPr>
          <a:xfrm>
            <a:off x="-40680" y="-59040"/>
            <a:ext cx="9225000" cy="5202360"/>
          </a:xfrm>
          <a:prstGeom prst="rect">
            <a:avLst/>
          </a:prstGeom>
          <a:ln w="0">
            <a:noFill/>
          </a:ln>
        </p:spPr>
      </p:pic>
      <p:sp>
        <p:nvSpPr>
          <p:cNvPr id="420" name="PlaceHolder 1"/>
          <p:cNvSpPr>
            <a:spLocks noGrp="1"/>
          </p:cNvSpPr>
          <p:nvPr>
            <p:ph type="title"/>
          </p:nvPr>
        </p:nvSpPr>
        <p:spPr>
          <a:xfrm>
            <a:off x="684360" y="565560"/>
            <a:ext cx="7984440" cy="760320"/>
          </a:xfrm>
          <a:prstGeom prst="rect">
            <a:avLst/>
          </a:prstGeom>
          <a:noFill/>
          <a:ln w="0">
            <a:noFill/>
          </a:ln>
        </p:spPr>
        <p:txBody>
          <a:bodyPr lIns="91440" rIns="91440" tIns="91440" bIns="91440" anchor="t">
            <a:normAutofit fontScale="85000" lnSpcReduction="9999"/>
          </a:bodyPr>
          <a:p>
            <a:pPr indent="0">
              <a:lnSpc>
                <a:spcPct val="115000"/>
              </a:lnSpc>
              <a:buNone/>
              <a:tabLst>
                <a:tab algn="l" pos="0"/>
              </a:tabLst>
            </a:pPr>
            <a:r>
              <a:rPr b="1" lang="vi" sz="2100" strike="noStrike" u="none">
                <a:solidFill>
                  <a:schemeClr val="lt1"/>
                </a:solidFill>
                <a:highlight>
                  <a:srgbClr val="fb0769"/>
                </a:highlight>
                <a:uFillTx/>
                <a:latin typeface="Montserrat"/>
                <a:ea typeface="Montserrat"/>
              </a:rPr>
              <a:t>Cân bằng giữa cuộc sống và công việc</a:t>
            </a:r>
            <a:endParaRPr b="0" lang="vi-VN" sz="2100" strike="noStrike" u="none">
              <a:solidFill>
                <a:srgbClr val="000000"/>
              </a:solidFill>
              <a:uFillTx/>
              <a:latin typeface="Arial"/>
            </a:endParaRPr>
          </a:p>
          <a:p>
            <a:pPr indent="0">
              <a:lnSpc>
                <a:spcPct val="115000"/>
              </a:lnSpc>
              <a:buNone/>
              <a:tabLst>
                <a:tab algn="l" pos="0"/>
              </a:tabLst>
            </a:pPr>
            <a:r>
              <a:rPr b="1" lang="vi" sz="1800" strike="noStrike" u="none">
                <a:solidFill>
                  <a:srgbClr val="002060"/>
                </a:solidFill>
                <a:uFillTx/>
                <a:latin typeface="Montserrat"/>
                <a:ea typeface="Montserrat"/>
              </a:rPr>
              <a:t>có phải yếu tố ảnh hưởng đến </a:t>
            </a:r>
            <a:r>
              <a:rPr b="1" lang="vi" sz="2100" strike="noStrike" u="none">
                <a:solidFill>
                  <a:srgbClr val="fb0769"/>
                </a:solidFill>
                <a:highlight>
                  <a:srgbClr val="ffffff"/>
                </a:highlight>
                <a:uFillTx/>
                <a:latin typeface="Montserrat"/>
                <a:ea typeface="Montserrat"/>
              </a:rPr>
              <a:t>quyết định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p:txBody>
      </p:sp>
      <p:pic>
        <p:nvPicPr>
          <p:cNvPr id="421" name="Google Shape;540;p25" descr=""/>
          <p:cNvPicPr/>
          <p:nvPr/>
        </p:nvPicPr>
        <p:blipFill>
          <a:blip r:embed="rId2"/>
          <a:stretch/>
        </p:blipFill>
        <p:spPr>
          <a:xfrm>
            <a:off x="788040" y="1450080"/>
            <a:ext cx="6103080" cy="1600200"/>
          </a:xfrm>
          <a:prstGeom prst="rect">
            <a:avLst/>
          </a:prstGeom>
          <a:ln w="0">
            <a:noFill/>
          </a:ln>
        </p:spPr>
      </p:pic>
      <p:pic>
        <p:nvPicPr>
          <p:cNvPr id="422" name="Google Shape;541;p25" descr=""/>
          <p:cNvPicPr/>
          <p:nvPr/>
        </p:nvPicPr>
        <p:blipFill>
          <a:blip r:embed="rId3"/>
          <a:stretch/>
        </p:blipFill>
        <p:spPr>
          <a:xfrm>
            <a:off x="788040" y="3050640"/>
            <a:ext cx="6103080" cy="17200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3" name="Google Shape;546;p26" descr=""/>
          <p:cNvPicPr/>
          <p:nvPr/>
        </p:nvPicPr>
        <p:blipFill>
          <a:blip r:embed="rId1"/>
          <a:stretch/>
        </p:blipFill>
        <p:spPr>
          <a:xfrm>
            <a:off x="-40680" y="-59040"/>
            <a:ext cx="9225000" cy="5202360"/>
          </a:xfrm>
          <a:prstGeom prst="rect">
            <a:avLst/>
          </a:prstGeom>
          <a:ln w="0">
            <a:noFill/>
          </a:ln>
        </p:spPr>
      </p:pic>
      <p:sp>
        <p:nvSpPr>
          <p:cNvPr id="424" name="PlaceHolder 1"/>
          <p:cNvSpPr>
            <a:spLocks noGrp="1"/>
          </p:cNvSpPr>
          <p:nvPr>
            <p:ph type="title"/>
          </p:nvPr>
        </p:nvSpPr>
        <p:spPr>
          <a:xfrm>
            <a:off x="796680" y="736560"/>
            <a:ext cx="6063840" cy="760320"/>
          </a:xfrm>
          <a:prstGeom prst="rect">
            <a:avLst/>
          </a:prstGeom>
          <a:noFill/>
          <a:ln w="0">
            <a:noFill/>
          </a:ln>
        </p:spPr>
        <p:txBody>
          <a:bodyPr lIns="91440" rIns="91440" tIns="91440" bIns="91440" anchor="t">
            <a:noAutofit/>
          </a:bodyPr>
          <a:p>
            <a:pPr indent="0">
              <a:lnSpc>
                <a:spcPct val="115000"/>
              </a:lnSpc>
              <a:buNone/>
              <a:tabLst>
                <a:tab algn="l" pos="0"/>
              </a:tabLst>
            </a:pPr>
            <a:r>
              <a:rPr b="1" lang="vi" sz="1990" strike="noStrike" u="none">
                <a:solidFill>
                  <a:schemeClr val="lt1"/>
                </a:solidFill>
                <a:highlight>
                  <a:srgbClr val="fb0769"/>
                </a:highlight>
                <a:uFillTx/>
                <a:latin typeface="Montserrat"/>
                <a:ea typeface="Montserrat"/>
              </a:rPr>
              <a:t>Cân bằng giữa cuộc sống và công việc</a:t>
            </a:r>
            <a:endParaRPr b="0" lang="vi-VN" sz="1990" strike="noStrike" u="none">
              <a:solidFill>
                <a:srgbClr val="000000"/>
              </a:solidFill>
              <a:uFillTx/>
              <a:latin typeface="Arial"/>
            </a:endParaRPr>
          </a:p>
          <a:p>
            <a:pPr indent="0">
              <a:lnSpc>
                <a:spcPct val="115000"/>
              </a:lnSpc>
              <a:buNone/>
              <a:tabLst>
                <a:tab algn="l" pos="0"/>
              </a:tabLst>
            </a:pPr>
            <a:r>
              <a:rPr b="1" lang="vi" sz="1720" strike="noStrike" u="none">
                <a:solidFill>
                  <a:srgbClr val="002060"/>
                </a:solidFill>
                <a:uFillTx/>
                <a:latin typeface="Montserrat"/>
                <a:ea typeface="Montserrat"/>
              </a:rPr>
              <a:t>có phải yếu tố ảnh hưởng đến </a:t>
            </a:r>
            <a:r>
              <a:rPr b="1" lang="vi" sz="1990" strike="noStrike" u="none">
                <a:solidFill>
                  <a:srgbClr val="fb0769"/>
                </a:solidFill>
                <a:highlight>
                  <a:srgbClr val="ffffff"/>
                </a:highlight>
                <a:uFillTx/>
                <a:latin typeface="Montserrat"/>
                <a:ea typeface="Montserrat"/>
              </a:rPr>
              <a:t>quyết định nghỉ việc</a:t>
            </a:r>
            <a:r>
              <a:rPr b="1" lang="vi" sz="1720" strike="noStrike" u="none">
                <a:solidFill>
                  <a:srgbClr val="002060"/>
                </a:solidFill>
                <a:highlight>
                  <a:srgbClr val="ffffff"/>
                </a:highlight>
                <a:uFillTx/>
                <a:latin typeface="Montserrat"/>
                <a:ea typeface="Montserrat"/>
              </a:rPr>
              <a:t> của nhân viên?</a:t>
            </a:r>
            <a:endParaRPr b="0" lang="vi-VN" sz="1720" strike="noStrike" u="none">
              <a:solidFill>
                <a:srgbClr val="000000"/>
              </a:solidFill>
              <a:uFillTx/>
              <a:latin typeface="Arial"/>
            </a:endParaRPr>
          </a:p>
        </p:txBody>
      </p:sp>
      <p:sp>
        <p:nvSpPr>
          <p:cNvPr id="425" name="Google Shape;548;p26"/>
          <p:cNvSpPr/>
          <p:nvPr/>
        </p:nvSpPr>
        <p:spPr>
          <a:xfrm>
            <a:off x="796680" y="2077200"/>
            <a:ext cx="7550280" cy="2279520"/>
          </a:xfrm>
          <a:prstGeom prst="rect">
            <a:avLst/>
          </a:prstGeom>
          <a:noFill/>
          <a:ln w="0">
            <a:noFill/>
          </a:ln>
        </p:spPr>
        <p:style>
          <a:lnRef idx="0"/>
          <a:fillRef idx="0"/>
          <a:effectRef idx="0"/>
          <a:fontRef idx="minor"/>
        </p:style>
        <p:txBody>
          <a:bodyPr tIns="91440" bIns="91440" anchor="t">
            <a:spAutoFit/>
          </a:bodyPr>
          <a:p>
            <a:pPr algn="just">
              <a:lnSpc>
                <a:spcPct val="115000"/>
              </a:lnSpc>
              <a:spcBef>
                <a:spcPts val="1199"/>
              </a:spcBef>
              <a:tabLst>
                <a:tab algn="l" pos="0"/>
              </a:tabLst>
            </a:pPr>
            <a:r>
              <a:rPr b="0" lang="vi" sz="1200" strike="noStrike" u="none">
                <a:solidFill>
                  <a:srgbClr val="434343"/>
                </a:solidFill>
                <a:uFillTx/>
                <a:latin typeface="Montserrat"/>
                <a:ea typeface="Montserrat"/>
              </a:rPr>
              <a:t>Thông qua biểu đồ ảnh hưởng của việc tăng ca và cân bằng trong cuộc sống thì mặc dù việc làm tăng ca làm cho cuộc sống của họ có vẻ tốt hơn (vì lương được nhận nhiều hơn, đạt mốc KPI sớm hơn,…), các nhân viên dường như cảm thấy không còn thích thú với việc phải tăng ca khi </a:t>
            </a:r>
            <a:r>
              <a:rPr b="0" lang="vi" sz="1500" strike="noStrike" u="none">
                <a:solidFill>
                  <a:srgbClr val="002060"/>
                </a:solidFill>
                <a:uFillTx/>
                <a:latin typeface="Montserrat SemiBold"/>
                <a:ea typeface="Montserrat SemiBold"/>
              </a:rPr>
              <a:t>có đến 40% vẫn quyết định nghỉ việc khi sự cân bằng trong cuộc sống là tốt</a:t>
            </a:r>
            <a:r>
              <a:rPr b="0" lang="vi" sz="1200" strike="noStrike" u="none">
                <a:solidFill>
                  <a:srgbClr val="002060"/>
                </a:solidFill>
                <a:uFillTx/>
                <a:latin typeface="Montserrat SemiBold"/>
                <a:ea typeface="Montserrat SemiBold"/>
              </a:rPr>
              <a:t>. </a:t>
            </a:r>
            <a:endParaRPr b="0" lang="vi-VN" sz="1200" strike="noStrike" u="none">
              <a:solidFill>
                <a:srgbClr val="000000"/>
              </a:solidFill>
              <a:uFillTx/>
              <a:latin typeface="Arial"/>
            </a:endParaRPr>
          </a:p>
          <a:p>
            <a:pPr algn="just">
              <a:lnSpc>
                <a:spcPct val="115000"/>
              </a:lnSpc>
              <a:spcBef>
                <a:spcPts val="1199"/>
              </a:spcBef>
              <a:spcAft>
                <a:spcPts val="1199"/>
              </a:spcAft>
              <a:tabLst>
                <a:tab algn="l" pos="0"/>
              </a:tabLst>
            </a:pPr>
            <a:r>
              <a:rPr b="0" lang="vi" sz="1200" strike="noStrike" u="none">
                <a:solidFill>
                  <a:srgbClr val="434343"/>
                </a:solidFill>
                <a:uFillTx/>
                <a:latin typeface="Montserrat"/>
                <a:ea typeface="Montserrat"/>
              </a:rPr>
              <a:t>Mặt khác như đã đề cập ở trên</a:t>
            </a:r>
            <a:r>
              <a:rPr b="0" lang="vi" sz="1500" strike="noStrike" u="none">
                <a:solidFill>
                  <a:srgbClr val="434343"/>
                </a:solidFill>
                <a:uFillTx/>
                <a:latin typeface="Montserrat SemiBold"/>
                <a:ea typeface="Montserrat SemiBold"/>
              </a:rPr>
              <a:t> </a:t>
            </a:r>
            <a:r>
              <a:rPr b="0" lang="vi" sz="1500" strike="noStrike" u="none">
                <a:solidFill>
                  <a:srgbClr val="002060"/>
                </a:solidFill>
                <a:uFillTx/>
                <a:latin typeface="Montserrat SemiBold"/>
                <a:ea typeface="Montserrat SemiBold"/>
              </a:rPr>
              <a:t>khi việc cân bằng giữa cuộc sống và công việc không tốt thì sẽ có xu hướng nghỉ việc với tỉ lệ 42% nghỉ việc dù họ không làm việc tăng ca.</a:t>
            </a:r>
            <a:endParaRPr b="0" lang="vi-VN"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6" name="Google Shape;553;p27" descr=""/>
          <p:cNvPicPr/>
          <p:nvPr/>
        </p:nvPicPr>
        <p:blipFill>
          <a:blip r:embed="rId1"/>
          <a:stretch/>
        </p:blipFill>
        <p:spPr>
          <a:xfrm>
            <a:off x="-40680" y="-59040"/>
            <a:ext cx="9225000" cy="5202360"/>
          </a:xfrm>
          <a:prstGeom prst="rect">
            <a:avLst/>
          </a:prstGeom>
          <a:ln w="0">
            <a:noFill/>
          </a:ln>
        </p:spPr>
      </p:pic>
      <p:pic>
        <p:nvPicPr>
          <p:cNvPr id="427" name="Google Shape;554;p27" descr=""/>
          <p:cNvPicPr/>
          <p:nvPr/>
        </p:nvPicPr>
        <p:blipFill>
          <a:blip r:embed="rId2"/>
          <a:stretch/>
        </p:blipFill>
        <p:spPr>
          <a:xfrm>
            <a:off x="817200" y="1531440"/>
            <a:ext cx="6556320" cy="2080440"/>
          </a:xfrm>
          <a:prstGeom prst="rect">
            <a:avLst/>
          </a:prstGeom>
          <a:ln w="0">
            <a:noFill/>
          </a:ln>
        </p:spPr>
      </p:pic>
      <p:sp>
        <p:nvSpPr>
          <p:cNvPr id="428" name="Google Shape;555;p27"/>
          <p:cNvSpPr/>
          <p:nvPr/>
        </p:nvSpPr>
        <p:spPr>
          <a:xfrm>
            <a:off x="704880" y="671040"/>
            <a:ext cx="7286400" cy="91836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Tình trạng hôn nhân</a:t>
            </a:r>
            <a:endParaRPr b="0" lang="vi-VN" sz="21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tác động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p:txBody>
      </p:sp>
      <p:sp>
        <p:nvSpPr>
          <p:cNvPr id="429" name="Google Shape;556;p27"/>
          <p:cNvSpPr/>
          <p:nvPr/>
        </p:nvSpPr>
        <p:spPr>
          <a:xfrm>
            <a:off x="817200" y="3698280"/>
            <a:ext cx="7417080" cy="1076040"/>
          </a:xfrm>
          <a:prstGeom prst="rect">
            <a:avLst/>
          </a:prstGeom>
          <a:noFill/>
          <a:ln w="0">
            <a:noFill/>
          </a:ln>
        </p:spPr>
        <p:style>
          <a:lnRef idx="0"/>
          <a:fillRef idx="0"/>
          <a:effectRef idx="0"/>
          <a:fontRef idx="minor"/>
        </p:style>
        <p:txBody>
          <a:bodyPr tIns="91440" bIns="91440" anchor="t">
            <a:spAutoFit/>
          </a:bodyPr>
          <a:p>
            <a:pPr algn="just">
              <a:lnSpc>
                <a:spcPct val="115000"/>
              </a:lnSpc>
              <a:spcBef>
                <a:spcPts val="1199"/>
              </a:spcBef>
              <a:spcAft>
                <a:spcPts val="1199"/>
              </a:spcAft>
              <a:tabLst>
                <a:tab algn="l" pos="0"/>
              </a:tabLst>
            </a:pPr>
            <a:r>
              <a:rPr b="0" lang="vi" sz="1200" strike="noStrike" u="none">
                <a:solidFill>
                  <a:srgbClr val="434343"/>
                </a:solidFill>
                <a:uFillTx/>
                <a:latin typeface="Montserrat"/>
                <a:ea typeface="Montserrat"/>
              </a:rPr>
              <a:t>Thông qua biểu đồ: thì tỷ lệ nghỉ việc chủ yếu ở các nhân viên chưa lập gia đình, giả định được đưa ra là do những nhân viên này không bị áp lực bởi kinh tế gia đình, con,...cũng như mong muốn tìm một cơ hội tốt hơn, lương cao hơn,... với </a:t>
            </a:r>
            <a:r>
              <a:rPr b="0" lang="vi" sz="1300" strike="noStrike" u="none">
                <a:solidFill>
                  <a:srgbClr val="002060"/>
                </a:solidFill>
                <a:uFillTx/>
                <a:latin typeface="Montserrat SemiBold"/>
                <a:ea typeface="Montserrat SemiBold"/>
              </a:rPr>
              <a:t>những nhân viên đã có gia đình và ly hôn thì họ có tỷ lệ rời đi ít hơn </a:t>
            </a:r>
            <a:r>
              <a:rPr b="0" lang="vi" sz="1200" strike="noStrike" u="none">
                <a:solidFill>
                  <a:srgbClr val="434343"/>
                </a:solidFill>
                <a:uFillTx/>
                <a:latin typeface="Montserrat"/>
                <a:ea typeface="Montserrat"/>
              </a:rPr>
              <a:t>khi lần lượt là</a:t>
            </a:r>
            <a:r>
              <a:rPr b="0" lang="vi" sz="1400" strike="noStrike" u="none">
                <a:solidFill>
                  <a:srgbClr val="434343"/>
                </a:solidFill>
                <a:uFillTx/>
                <a:latin typeface="Montserrat SemiBold"/>
                <a:ea typeface="Montserrat SemiBold"/>
              </a:rPr>
              <a:t> 14,08% và 11,49%</a:t>
            </a:r>
            <a:endParaRPr b="0" lang="vi-VN"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0" name="Google Shape;561;p28" descr=""/>
          <p:cNvPicPr/>
          <p:nvPr/>
        </p:nvPicPr>
        <p:blipFill>
          <a:blip r:embed="rId1"/>
          <a:stretch/>
        </p:blipFill>
        <p:spPr>
          <a:xfrm>
            <a:off x="-40680" y="-59040"/>
            <a:ext cx="9225000" cy="5202360"/>
          </a:xfrm>
          <a:prstGeom prst="rect">
            <a:avLst/>
          </a:prstGeom>
          <a:ln w="0">
            <a:noFill/>
          </a:ln>
        </p:spPr>
      </p:pic>
      <p:pic>
        <p:nvPicPr>
          <p:cNvPr id="431" name="Google Shape;562;p28" descr=""/>
          <p:cNvPicPr/>
          <p:nvPr/>
        </p:nvPicPr>
        <p:blipFill>
          <a:blip r:embed="rId2"/>
          <a:stretch/>
        </p:blipFill>
        <p:spPr>
          <a:xfrm>
            <a:off x="705600" y="1603800"/>
            <a:ext cx="3664080" cy="1756800"/>
          </a:xfrm>
          <a:prstGeom prst="rect">
            <a:avLst/>
          </a:prstGeom>
          <a:ln w="0">
            <a:noFill/>
          </a:ln>
        </p:spPr>
      </p:pic>
      <p:sp>
        <p:nvSpPr>
          <p:cNvPr id="432" name="Google Shape;563;p28"/>
          <p:cNvSpPr/>
          <p:nvPr/>
        </p:nvSpPr>
        <p:spPr>
          <a:xfrm>
            <a:off x="591840" y="591840"/>
            <a:ext cx="7286400" cy="91836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Các yếu tố trong công việc</a:t>
            </a:r>
            <a:endParaRPr b="0" lang="vi-VN" sz="21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tác động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p:txBody>
      </p:sp>
      <p:sp>
        <p:nvSpPr>
          <p:cNvPr id="433" name="Google Shape;564;p28"/>
          <p:cNvSpPr/>
          <p:nvPr/>
        </p:nvSpPr>
        <p:spPr>
          <a:xfrm>
            <a:off x="591840" y="3360960"/>
            <a:ext cx="3664080" cy="1408680"/>
          </a:xfrm>
          <a:prstGeom prst="rect">
            <a:avLst/>
          </a:prstGeom>
          <a:noFill/>
          <a:ln w="0">
            <a:noFill/>
          </a:ln>
        </p:spPr>
        <p:style>
          <a:lnRef idx="0"/>
          <a:fillRef idx="0"/>
          <a:effectRef idx="0"/>
          <a:fontRef idx="minor"/>
        </p:style>
        <p:txBody>
          <a:bodyPr tIns="91440" bIns="91440" anchor="t">
            <a:spAutoFit/>
          </a:bodyPr>
          <a:p>
            <a:pPr algn="just">
              <a:lnSpc>
                <a:spcPct val="115000"/>
              </a:lnSpc>
              <a:spcBef>
                <a:spcPts val="1199"/>
              </a:spcBef>
              <a:spcAft>
                <a:spcPts val="1199"/>
              </a:spcAft>
              <a:tabLst>
                <a:tab algn="l" pos="0"/>
              </a:tabLst>
            </a:pPr>
            <a:r>
              <a:rPr b="0" lang="vi" sz="1100" strike="noStrike" u="none">
                <a:solidFill>
                  <a:srgbClr val="434343"/>
                </a:solidFill>
                <a:uFillTx/>
                <a:latin typeface="Montserrat"/>
                <a:ea typeface="Montserrat"/>
              </a:rPr>
              <a:t>Đa số tập trung ở độ tuổi 24-37, cấp bậc Entry-level và Intermediate or experienced (senior staff) mức thu nhập cũng ở mức trung bình thấp =&gt; nhóm đưa ra dự như đề cập ở phần mở đầu, </a:t>
            </a:r>
            <a:r>
              <a:rPr b="0" lang="vi" sz="1300" strike="noStrike" u="none">
                <a:solidFill>
                  <a:srgbClr val="002060"/>
                </a:solidFill>
                <a:uFillTx/>
                <a:latin typeface="Montserrat SemiBold"/>
                <a:ea typeface="Montserrat SemiBold"/>
              </a:rPr>
              <a:t>ra đi để tìm cơ hội tốt hơn, lương cao hơn</a:t>
            </a:r>
            <a:endParaRPr b="0" lang="vi-VN" sz="1300" strike="noStrike" u="none">
              <a:solidFill>
                <a:srgbClr val="000000"/>
              </a:solidFill>
              <a:uFillTx/>
              <a:latin typeface="Arial"/>
            </a:endParaRPr>
          </a:p>
        </p:txBody>
      </p:sp>
      <p:pic>
        <p:nvPicPr>
          <p:cNvPr id="434" name="Google Shape;565;p28" descr=""/>
          <p:cNvPicPr/>
          <p:nvPr/>
        </p:nvPicPr>
        <p:blipFill>
          <a:blip r:embed="rId3"/>
          <a:stretch/>
        </p:blipFill>
        <p:spPr>
          <a:xfrm>
            <a:off x="4503600" y="1603800"/>
            <a:ext cx="4383360" cy="28695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5" name="Google Shape;570;p29" descr=""/>
          <p:cNvPicPr/>
          <p:nvPr/>
        </p:nvPicPr>
        <p:blipFill>
          <a:blip r:embed="rId1"/>
          <a:stretch/>
        </p:blipFill>
        <p:spPr>
          <a:xfrm>
            <a:off x="-81360" y="-29520"/>
            <a:ext cx="9225000" cy="5202360"/>
          </a:xfrm>
          <a:prstGeom prst="rect">
            <a:avLst/>
          </a:prstGeom>
          <a:ln w="0">
            <a:noFill/>
          </a:ln>
        </p:spPr>
      </p:pic>
      <p:sp>
        <p:nvSpPr>
          <p:cNvPr id="436" name="Google Shape;571;p29"/>
          <p:cNvSpPr/>
          <p:nvPr/>
        </p:nvSpPr>
        <p:spPr>
          <a:xfrm>
            <a:off x="5121000" y="1437480"/>
            <a:ext cx="3551400" cy="1811880"/>
          </a:xfrm>
          <a:prstGeom prst="rect">
            <a:avLst/>
          </a:prstGeom>
          <a:noFill/>
          <a:ln w="0">
            <a:noFill/>
          </a:ln>
        </p:spPr>
        <p:style>
          <a:lnRef idx="0"/>
          <a:fillRef idx="0"/>
          <a:effectRef idx="0"/>
          <a:fontRef idx="minor"/>
        </p:style>
        <p:txBody>
          <a:bodyPr tIns="91440" bIns="91440" anchor="t">
            <a:spAutoFit/>
          </a:bodyPr>
          <a:p>
            <a:pPr algn="just">
              <a:lnSpc>
                <a:spcPct val="115000"/>
              </a:lnSpc>
              <a:spcBef>
                <a:spcPts val="1199"/>
              </a:spcBef>
              <a:spcAft>
                <a:spcPts val="1199"/>
              </a:spcAft>
              <a:tabLst>
                <a:tab algn="l" pos="0"/>
              </a:tabLst>
            </a:pPr>
            <a:r>
              <a:rPr b="0" lang="vi" sz="1200" strike="noStrike" u="none">
                <a:solidFill>
                  <a:srgbClr val="434343"/>
                </a:solidFill>
                <a:uFillTx/>
                <a:latin typeface="Montserrat"/>
                <a:ea typeface="Montserrat"/>
              </a:rPr>
              <a:t>Xét giá trị tuyệt đối, nhân viên đi công tác ít khi xin nghỉ việc là chủ yếu (60 lao động) và khi xét giá trị phần trăm,</a:t>
            </a:r>
            <a:r>
              <a:rPr b="0" lang="vi" sz="1300" strike="noStrike" u="none">
                <a:solidFill>
                  <a:srgbClr val="434343"/>
                </a:solidFill>
                <a:uFillTx/>
                <a:latin typeface="Montserrat"/>
                <a:ea typeface="Montserrat"/>
              </a:rPr>
              <a:t> </a:t>
            </a:r>
            <a:r>
              <a:rPr b="0" lang="vi" sz="1500" strike="noStrike" u="none">
                <a:solidFill>
                  <a:srgbClr val="002060"/>
                </a:solidFill>
                <a:uFillTx/>
                <a:latin typeface="Montserrat SemiBold"/>
                <a:ea typeface="Montserrat SemiBold"/>
              </a:rPr>
              <a:t>nhân viên đi công tác thường xuyên xin nghỉ việc là chủ yếu </a:t>
            </a:r>
            <a:r>
              <a:rPr b="0" lang="vi" sz="1200" strike="noStrike" u="none">
                <a:solidFill>
                  <a:srgbClr val="434343"/>
                </a:solidFill>
                <a:uFillTx/>
                <a:latin typeface="Montserrat"/>
                <a:ea typeface="Montserrat"/>
              </a:rPr>
              <a:t>(khoảng 33%). Có vẻ như phần lớn nhân viên không thích thú lắm với việc đi công tác.</a:t>
            </a:r>
            <a:endParaRPr b="0" lang="vi-VN" sz="1200" strike="noStrike" u="none">
              <a:solidFill>
                <a:srgbClr val="000000"/>
              </a:solidFill>
              <a:uFillTx/>
              <a:latin typeface="Arial"/>
            </a:endParaRPr>
          </a:p>
        </p:txBody>
      </p:sp>
      <p:sp>
        <p:nvSpPr>
          <p:cNvPr id="437" name="Google Shape;572;p29"/>
          <p:cNvSpPr/>
          <p:nvPr/>
        </p:nvSpPr>
        <p:spPr>
          <a:xfrm>
            <a:off x="551160" y="509400"/>
            <a:ext cx="7286400" cy="91836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Công tác</a:t>
            </a:r>
            <a:endParaRPr b="0" lang="vi-VN" sz="21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tác động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p:txBody>
      </p:sp>
      <p:pic>
        <p:nvPicPr>
          <p:cNvPr id="438" name="Google Shape;573;p29" descr=""/>
          <p:cNvPicPr/>
          <p:nvPr/>
        </p:nvPicPr>
        <p:blipFill>
          <a:blip r:embed="rId2"/>
          <a:stretch/>
        </p:blipFill>
        <p:spPr>
          <a:xfrm>
            <a:off x="551160" y="3298680"/>
            <a:ext cx="4381560" cy="1423440"/>
          </a:xfrm>
          <a:prstGeom prst="rect">
            <a:avLst/>
          </a:prstGeom>
          <a:ln w="0">
            <a:noFill/>
          </a:ln>
        </p:spPr>
      </p:pic>
      <p:pic>
        <p:nvPicPr>
          <p:cNvPr id="439" name="Google Shape;574;p29" descr=""/>
          <p:cNvPicPr/>
          <p:nvPr/>
        </p:nvPicPr>
        <p:blipFill>
          <a:blip r:embed="rId3"/>
          <a:stretch/>
        </p:blipFill>
        <p:spPr>
          <a:xfrm>
            <a:off x="551160" y="1421640"/>
            <a:ext cx="2351880" cy="1957680"/>
          </a:xfrm>
          <a:prstGeom prst="rect">
            <a:avLst/>
          </a:prstGeom>
          <a:ln w="0">
            <a:noFill/>
          </a:ln>
        </p:spPr>
      </p:pic>
      <p:pic>
        <p:nvPicPr>
          <p:cNvPr id="440" name="Google Shape;575;p29" descr=""/>
          <p:cNvPicPr/>
          <p:nvPr/>
        </p:nvPicPr>
        <p:blipFill>
          <a:blip r:embed="rId4"/>
          <a:stretch/>
        </p:blipFill>
        <p:spPr>
          <a:xfrm>
            <a:off x="2742120" y="1410120"/>
            <a:ext cx="2190600" cy="1857600"/>
          </a:xfrm>
          <a:prstGeom prst="rect">
            <a:avLst/>
          </a:prstGeom>
          <a:ln w="0">
            <a:noFill/>
          </a:ln>
        </p:spPr>
      </p:pic>
      <p:pic>
        <p:nvPicPr>
          <p:cNvPr id="441" name="Google Shape;576;p29" descr=""/>
          <p:cNvPicPr/>
          <p:nvPr/>
        </p:nvPicPr>
        <p:blipFill>
          <a:blip r:embed="rId5"/>
          <a:stretch/>
        </p:blipFill>
        <p:spPr>
          <a:xfrm>
            <a:off x="6733800" y="3379680"/>
            <a:ext cx="2734920" cy="20682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86" name="Google Shape;317;p3" descr=""/>
          <p:cNvPicPr/>
          <p:nvPr/>
        </p:nvPicPr>
        <p:blipFill>
          <a:blip r:embed="rId1"/>
          <a:stretch/>
        </p:blipFill>
        <p:spPr>
          <a:xfrm>
            <a:off x="-46440" y="-32760"/>
            <a:ext cx="9236520" cy="5208840"/>
          </a:xfrm>
          <a:prstGeom prst="rect">
            <a:avLst/>
          </a:prstGeom>
          <a:ln w="0">
            <a:noFill/>
          </a:ln>
        </p:spPr>
      </p:pic>
      <p:sp>
        <p:nvSpPr>
          <p:cNvPr id="287" name="PlaceHolder 1"/>
          <p:cNvSpPr>
            <a:spLocks noGrp="1"/>
          </p:cNvSpPr>
          <p:nvPr>
            <p:ph type="title"/>
          </p:nvPr>
        </p:nvSpPr>
        <p:spPr>
          <a:xfrm>
            <a:off x="824040" y="1613880"/>
            <a:ext cx="4255200" cy="1872720"/>
          </a:xfrm>
          <a:prstGeom prst="rect">
            <a:avLst/>
          </a:prstGeom>
          <a:noFill/>
          <a:ln w="0">
            <a:noFill/>
          </a:ln>
        </p:spPr>
        <p:txBody>
          <a:bodyPr lIns="91440" rIns="91440" tIns="91440" bIns="91440" anchor="ctr">
            <a:normAutofit/>
          </a:bodyPr>
          <a:p>
            <a:pPr indent="0">
              <a:buNone/>
            </a:pPr>
            <a:endParaRPr b="1" lang="vi-VN" sz="3600" strike="noStrike" u="none">
              <a:solidFill>
                <a:schemeClr val="lt1"/>
              </a:solidFill>
              <a:uFillTx/>
              <a:latin typeface="Maven Pro"/>
              <a:ea typeface="Maven Pro"/>
            </a:endParaRPr>
          </a:p>
        </p:txBody>
      </p:sp>
      <p:sp>
        <p:nvSpPr>
          <p:cNvPr id="288" name="PlaceHolder 2"/>
          <p:cNvSpPr>
            <a:spLocks noGrp="1"/>
          </p:cNvSpPr>
          <p:nvPr>
            <p:ph type="subTitle"/>
          </p:nvPr>
        </p:nvSpPr>
        <p:spPr>
          <a:xfrm>
            <a:off x="824040" y="3596400"/>
            <a:ext cx="4255200" cy="695160"/>
          </a:xfrm>
          <a:prstGeom prst="rect">
            <a:avLst/>
          </a:prstGeom>
          <a:noFill/>
          <a:ln w="0">
            <a:noFill/>
          </a:ln>
        </p:spPr>
        <p:txBody>
          <a:bodyPr lIns="91440" rIns="91440" tIns="91440" bIns="91440" anchor="t">
            <a:normAutofit/>
          </a:bodyPr>
          <a:p>
            <a:pPr indent="0" algn="ctr">
              <a:buNone/>
            </a:pPr>
            <a:endParaRPr b="0" lang="vi-VN" sz="1600" strike="noStrike" u="none">
              <a:solidFill>
                <a:schemeClr val="lt1"/>
              </a:solidFill>
              <a:uFillTx/>
              <a:latin typeface="Nunito"/>
              <a:ea typeface="Nunito"/>
            </a:endParaRPr>
          </a:p>
        </p:txBody>
      </p:sp>
      <p:sp>
        <p:nvSpPr>
          <p:cNvPr id="289" name="Google Shape;320;p3"/>
          <p:cNvSpPr/>
          <p:nvPr/>
        </p:nvSpPr>
        <p:spPr>
          <a:xfrm>
            <a:off x="1346760" y="1537560"/>
            <a:ext cx="6602760" cy="188856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400" strike="noStrike" u="none">
                <a:solidFill>
                  <a:srgbClr val="002060"/>
                </a:solidFill>
                <a:uFillTx/>
                <a:latin typeface="Montserrat Medium"/>
                <a:ea typeface="Montserrat Medium"/>
              </a:rPr>
              <a:t>Tỷ lệ nhảy việc, nghỉ việc trên thị trường lao động hiện nay khiến doanh nghiệp đau đầu, còn nhân sự thì lại không tìm được việc phù hợp. </a:t>
            </a:r>
            <a:r>
              <a:rPr b="0" lang="vi" sz="1800" strike="noStrike" u="none">
                <a:solidFill>
                  <a:srgbClr val="fb0769"/>
                </a:solidFill>
                <a:uFillTx/>
                <a:latin typeface="Montserrat SemiBold"/>
                <a:ea typeface="Montserrat SemiBold"/>
              </a:rPr>
              <a:t>Vậy, yếu tố nào khiến một trong hai không thể giữ chân bên còn lại? </a:t>
            </a:r>
            <a:r>
              <a:rPr b="0" lang="vi" sz="1350" strike="noStrike" u="none">
                <a:solidFill>
                  <a:srgbClr val="002060"/>
                </a:solidFill>
                <a:highlight>
                  <a:srgbClr val="ffffff"/>
                </a:highlight>
                <a:uFillTx/>
                <a:latin typeface="Montserrat Medium"/>
                <a:ea typeface="Montserrat Medium"/>
              </a:rPr>
              <a:t>Có rất ít người bắt đầu và kết thúc sự nghiệp hay công việc của mình ở duy nhất 1 công ty. Phần lớn mọi người đều thay đổi nơi làm việc của mình sau một khoảng thời gian gắn bó với doanh nghiệp. </a:t>
            </a:r>
            <a:r>
              <a:rPr b="0" lang="vi" sz="1750" strike="noStrike" u="none">
                <a:solidFill>
                  <a:srgbClr val="fb0769"/>
                </a:solidFill>
                <a:highlight>
                  <a:srgbClr val="ffffff"/>
                </a:highlight>
                <a:uFillTx/>
                <a:latin typeface="Montserrat SemiBold"/>
                <a:ea typeface="Montserrat SemiBold"/>
              </a:rPr>
              <a:t>Liệu họ đang mong muốn tìm kiếm cơ hội thăng tiến mới hay do áp lực từ phía chủ doanh nghiệp?</a:t>
            </a:r>
            <a:r>
              <a:rPr b="0" lang="vi" sz="1150" strike="noStrike" u="none">
                <a:solidFill>
                  <a:srgbClr val="434343"/>
                </a:solidFill>
                <a:highlight>
                  <a:srgbClr val="ffffff"/>
                </a:highlight>
                <a:uFillTx/>
                <a:latin typeface="Montserrat"/>
                <a:ea typeface="Montserrat"/>
              </a:rPr>
              <a:t> </a:t>
            </a:r>
            <a:endParaRPr b="0" lang="vi-VN" sz="1150" strike="noStrike" u="none">
              <a:solidFill>
                <a:srgbClr val="000000"/>
              </a:solidFill>
              <a:uFillTx/>
              <a:latin typeface="Arial"/>
            </a:endParaRPr>
          </a:p>
        </p:txBody>
      </p:sp>
      <p:sp>
        <p:nvSpPr>
          <p:cNvPr id="290" name="Google Shape;321;p3"/>
          <p:cNvSpPr/>
          <p:nvPr/>
        </p:nvSpPr>
        <p:spPr>
          <a:xfrm>
            <a:off x="483840" y="1331280"/>
            <a:ext cx="122292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vi" sz="7200" strike="noStrike" u="none">
                <a:solidFill>
                  <a:srgbClr val="300060"/>
                </a:solidFill>
                <a:uFillTx/>
                <a:latin typeface="Krona One"/>
                <a:ea typeface="Krona One"/>
              </a:rPr>
              <a:t>“</a:t>
            </a:r>
            <a:endParaRPr b="0" lang="vi-VN" sz="7200" strike="noStrike" u="none">
              <a:solidFill>
                <a:srgbClr val="000000"/>
              </a:solidFill>
              <a:uFillTx/>
              <a:latin typeface="Arial"/>
            </a:endParaRPr>
          </a:p>
        </p:txBody>
      </p:sp>
      <p:sp>
        <p:nvSpPr>
          <p:cNvPr id="291" name="Google Shape;322;p3"/>
          <p:cNvSpPr/>
          <p:nvPr/>
        </p:nvSpPr>
        <p:spPr>
          <a:xfrm>
            <a:off x="7923960" y="3147480"/>
            <a:ext cx="299952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vi" sz="7200" strike="noStrike" u="none">
                <a:solidFill>
                  <a:srgbClr val="300060"/>
                </a:solidFill>
                <a:uFillTx/>
                <a:latin typeface="Krona One"/>
                <a:ea typeface="Krona One"/>
              </a:rPr>
              <a:t>”</a:t>
            </a:r>
            <a:endParaRPr b="0" lang="vi-VN" sz="7200" strike="noStrike" u="none">
              <a:solidFill>
                <a:srgbClr val="000000"/>
              </a:solidFill>
              <a:uFillTx/>
              <a:latin typeface="Arial"/>
            </a:endParaRPr>
          </a:p>
        </p:txBody>
      </p:sp>
      <p:pic>
        <p:nvPicPr>
          <p:cNvPr id="292" name="Google Shape;323;p3" descr=""/>
          <p:cNvPicPr/>
          <p:nvPr/>
        </p:nvPicPr>
        <p:blipFill>
          <a:blip r:embed="rId2"/>
          <a:stretch/>
        </p:blipFill>
        <p:spPr>
          <a:xfrm>
            <a:off x="-3003840" y="2094480"/>
            <a:ext cx="6912000" cy="5143320"/>
          </a:xfrm>
          <a:prstGeom prst="rect">
            <a:avLst/>
          </a:prstGeom>
          <a:ln w="0">
            <a:noFill/>
          </a:ln>
        </p:spPr>
      </p:pic>
      <p:pic>
        <p:nvPicPr>
          <p:cNvPr id="293" name="Google Shape;324;p3" descr=""/>
          <p:cNvPicPr/>
          <p:nvPr/>
        </p:nvPicPr>
        <p:blipFill>
          <a:blip r:embed="rId3"/>
          <a:stretch/>
        </p:blipFill>
        <p:spPr>
          <a:xfrm>
            <a:off x="7741080" y="2855880"/>
            <a:ext cx="1875960" cy="187596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2" name="Google Shape;581;p30" descr=""/>
          <p:cNvPicPr/>
          <p:nvPr/>
        </p:nvPicPr>
        <p:blipFill>
          <a:blip r:embed="rId1"/>
          <a:stretch/>
        </p:blipFill>
        <p:spPr>
          <a:xfrm>
            <a:off x="-40680" y="-59040"/>
            <a:ext cx="9225000" cy="5202360"/>
          </a:xfrm>
          <a:prstGeom prst="rect">
            <a:avLst/>
          </a:prstGeom>
          <a:ln w="0">
            <a:noFill/>
          </a:ln>
        </p:spPr>
      </p:pic>
      <p:sp>
        <p:nvSpPr>
          <p:cNvPr id="443" name="Google Shape;582;p30"/>
          <p:cNvSpPr/>
          <p:nvPr/>
        </p:nvSpPr>
        <p:spPr>
          <a:xfrm>
            <a:off x="633240" y="516240"/>
            <a:ext cx="9080640" cy="91836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100" strike="noStrike" u="none">
                <a:solidFill>
                  <a:schemeClr val="lt1"/>
                </a:solidFill>
                <a:highlight>
                  <a:srgbClr val="fb0769"/>
                </a:highlight>
                <a:uFillTx/>
                <a:latin typeface="Montserrat"/>
                <a:ea typeface="Montserrat"/>
              </a:rPr>
              <a:t>Các yếu tố trong công việc</a:t>
            </a:r>
            <a:endParaRPr b="0" lang="vi-VN" sz="2100" strike="noStrike" u="none">
              <a:solidFill>
                <a:srgbClr val="000000"/>
              </a:solidFill>
              <a:uFillTx/>
              <a:latin typeface="Arial"/>
            </a:endParaRPr>
          </a:p>
          <a:p>
            <a:pPr>
              <a:lnSpc>
                <a:spcPct val="115000"/>
              </a:lnSpc>
              <a:tabLst>
                <a:tab algn="l" pos="0"/>
              </a:tabLst>
            </a:pPr>
            <a:r>
              <a:rPr b="1" lang="vi" sz="1800" strike="noStrike" u="none">
                <a:solidFill>
                  <a:srgbClr val="002060"/>
                </a:solidFill>
                <a:uFillTx/>
                <a:latin typeface="Montserrat"/>
                <a:ea typeface="Montserrat"/>
              </a:rPr>
              <a:t>tác động như thế nào đến </a:t>
            </a:r>
            <a:r>
              <a:rPr b="1" lang="vi" sz="2100" strike="noStrike" u="none">
                <a:solidFill>
                  <a:srgbClr val="fb0769"/>
                </a:solidFill>
                <a:highlight>
                  <a:srgbClr val="ffffff"/>
                </a:highlight>
                <a:uFillTx/>
                <a:latin typeface="Montserrat"/>
                <a:ea typeface="Montserrat"/>
              </a:rPr>
              <a:t>sự nghỉ việc</a:t>
            </a:r>
            <a:r>
              <a:rPr b="1" lang="vi" sz="1800" strike="noStrike" u="none">
                <a:solidFill>
                  <a:srgbClr val="002060"/>
                </a:solidFill>
                <a:highlight>
                  <a:srgbClr val="ffffff"/>
                </a:highlight>
                <a:uFillTx/>
                <a:latin typeface="Montserrat"/>
                <a:ea typeface="Montserrat"/>
              </a:rPr>
              <a:t> của nhân viên?</a:t>
            </a:r>
            <a:endParaRPr b="0" lang="vi-VN" sz="1800" strike="noStrike" u="none">
              <a:solidFill>
                <a:srgbClr val="000000"/>
              </a:solidFill>
              <a:uFillTx/>
              <a:latin typeface="Arial"/>
            </a:endParaRPr>
          </a:p>
        </p:txBody>
      </p:sp>
      <p:sp>
        <p:nvSpPr>
          <p:cNvPr id="444" name="Google Shape;583;p30"/>
          <p:cNvSpPr/>
          <p:nvPr/>
        </p:nvSpPr>
        <p:spPr>
          <a:xfrm>
            <a:off x="5459400" y="1501200"/>
            <a:ext cx="3454200" cy="2548080"/>
          </a:xfrm>
          <a:prstGeom prst="rect">
            <a:avLst/>
          </a:prstGeom>
          <a:noFill/>
          <a:ln w="0">
            <a:noFill/>
          </a:ln>
        </p:spPr>
        <p:style>
          <a:lnRef idx="0"/>
          <a:fillRef idx="0"/>
          <a:effectRef idx="0"/>
          <a:fontRef idx="minor"/>
        </p:style>
        <p:txBody>
          <a:bodyPr tIns="91440" bIns="91440" anchor="t">
            <a:spAutoFit/>
          </a:bodyPr>
          <a:p>
            <a:pPr algn="just">
              <a:lnSpc>
                <a:spcPct val="115000"/>
              </a:lnSpc>
              <a:spcBef>
                <a:spcPts val="1199"/>
              </a:spcBef>
              <a:spcAft>
                <a:spcPts val="1199"/>
              </a:spcAft>
              <a:tabLst>
                <a:tab algn="l" pos="0"/>
              </a:tabLst>
            </a:pPr>
            <a:r>
              <a:rPr b="0" lang="vi" sz="1200" strike="noStrike" u="none">
                <a:solidFill>
                  <a:srgbClr val="434343"/>
                </a:solidFill>
                <a:uFillTx/>
                <a:latin typeface="Montserrat"/>
                <a:ea typeface="Montserrat"/>
              </a:rPr>
              <a:t>Với sự hài lòng trong công việc ngày càng tăng, tỷ lệ nghỉ việc càng giảm. </a:t>
            </a:r>
            <a:r>
              <a:rPr b="0" lang="vi" sz="1300" strike="noStrike" u="none">
                <a:solidFill>
                  <a:srgbClr val="002060"/>
                </a:solidFill>
                <a:uFillTx/>
                <a:latin typeface="Montserrat SemiBold"/>
                <a:ea typeface="Montserrat SemiBold"/>
              </a:rPr>
              <a:t>Tỷ lệ nghỉ việc cao nhất mức Low cao 26,7 % </a:t>
            </a:r>
            <a:r>
              <a:rPr b="0" lang="vi" sz="1200" strike="noStrike" u="none">
                <a:solidFill>
                  <a:srgbClr val="434343"/>
                </a:solidFill>
                <a:uFillTx/>
                <a:latin typeface="Montserrat"/>
                <a:ea typeface="Montserrat"/>
              </a:rPr>
              <a:t>. Dường như ngoài các yếu tố như phải thường xuyên đi công tác cũng như làm việc tăng ca thì việc nhân viên cảm thấy không thoải mái với công việc hiện tại cũng có thể xuất phát từ việc không có mối quan hệ tốt với đồng nghiệp hoặc quản lý (đã được đưa ra ở mục môi trường làm việc).</a:t>
            </a:r>
            <a:endParaRPr b="0" lang="vi-VN" sz="1200" strike="noStrike" u="none">
              <a:solidFill>
                <a:srgbClr val="000000"/>
              </a:solidFill>
              <a:uFillTx/>
              <a:latin typeface="Arial"/>
            </a:endParaRPr>
          </a:p>
        </p:txBody>
      </p:sp>
      <p:pic>
        <p:nvPicPr>
          <p:cNvPr id="445" name="Google Shape;584;p30" descr=""/>
          <p:cNvPicPr/>
          <p:nvPr/>
        </p:nvPicPr>
        <p:blipFill>
          <a:blip r:embed="rId2"/>
          <a:stretch/>
        </p:blipFill>
        <p:spPr>
          <a:xfrm>
            <a:off x="710280" y="3222720"/>
            <a:ext cx="4591080" cy="1275480"/>
          </a:xfrm>
          <a:prstGeom prst="rect">
            <a:avLst/>
          </a:prstGeom>
          <a:ln w="0">
            <a:noFill/>
          </a:ln>
        </p:spPr>
      </p:pic>
      <p:pic>
        <p:nvPicPr>
          <p:cNvPr id="446" name="Google Shape;585;p30" descr=""/>
          <p:cNvPicPr/>
          <p:nvPr/>
        </p:nvPicPr>
        <p:blipFill>
          <a:blip r:embed="rId3"/>
          <a:stretch/>
        </p:blipFill>
        <p:spPr>
          <a:xfrm>
            <a:off x="710280" y="1501200"/>
            <a:ext cx="4503600" cy="1622520"/>
          </a:xfrm>
          <a:prstGeom prst="rect">
            <a:avLst/>
          </a:prstGeom>
          <a:ln w="0">
            <a:noFill/>
          </a:ln>
        </p:spPr>
      </p:pic>
      <p:pic>
        <p:nvPicPr>
          <p:cNvPr id="447" name="Google Shape;586;p30" descr=""/>
          <p:cNvPicPr/>
          <p:nvPr/>
        </p:nvPicPr>
        <p:blipFill>
          <a:blip r:embed="rId4"/>
          <a:stretch/>
        </p:blipFill>
        <p:spPr>
          <a:xfrm>
            <a:off x="7151760" y="3594240"/>
            <a:ext cx="2733480" cy="27428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8" name="Google Shape;591;p31" descr=""/>
          <p:cNvPicPr/>
          <p:nvPr/>
        </p:nvPicPr>
        <p:blipFill>
          <a:blip r:embed="rId1"/>
          <a:stretch/>
        </p:blipFill>
        <p:spPr>
          <a:xfrm>
            <a:off x="-40680" y="0"/>
            <a:ext cx="9248760" cy="5215680"/>
          </a:xfrm>
          <a:prstGeom prst="rect">
            <a:avLst/>
          </a:prstGeom>
          <a:ln w="0">
            <a:noFill/>
          </a:ln>
        </p:spPr>
      </p:pic>
      <p:sp>
        <p:nvSpPr>
          <p:cNvPr id="449" name="Google Shape;592;p31"/>
          <p:cNvSpPr/>
          <p:nvPr/>
        </p:nvSpPr>
        <p:spPr>
          <a:xfrm>
            <a:off x="1065600" y="1935720"/>
            <a:ext cx="7195320" cy="1952280"/>
          </a:xfrm>
          <a:prstGeom prst="rect">
            <a:avLst/>
          </a:prstGeom>
          <a:noFill/>
          <a:ln w="0">
            <a:noFill/>
          </a:ln>
        </p:spPr>
        <p:style>
          <a:lnRef idx="0"/>
          <a:fillRef idx="0"/>
          <a:effectRef idx="0"/>
          <a:fontRef idx="minor"/>
        </p:style>
        <p:txBody>
          <a:bodyPr tIns="91440" bIns="91440" anchor="t">
            <a:spAutoFit/>
          </a:bodyPr>
          <a:p>
            <a:pPr algn="just">
              <a:lnSpc>
                <a:spcPct val="115000"/>
              </a:lnSpc>
              <a:tabLst>
                <a:tab algn="l" pos="0"/>
              </a:tabLst>
            </a:pPr>
            <a:r>
              <a:rPr b="0" lang="vi" sz="1300" strike="noStrike" u="none">
                <a:solidFill>
                  <a:srgbClr val="fb0769"/>
                </a:solidFill>
                <a:uFillTx/>
                <a:latin typeface="Montserrat SemiBold"/>
                <a:ea typeface="Montserrat SemiBold"/>
              </a:rPr>
              <a:t>Thu nhập hàng tháng</a:t>
            </a:r>
            <a:r>
              <a:rPr b="0" lang="vi" sz="1300" strike="noStrike" u="none">
                <a:solidFill>
                  <a:srgbClr val="434343"/>
                </a:solidFill>
                <a:uFillTx/>
                <a:latin typeface="Montserrat"/>
                <a:ea typeface="Montserrat"/>
              </a:rPr>
              <a:t> </a:t>
            </a:r>
            <a:r>
              <a:rPr b="0" lang="vi" sz="1300" strike="noStrike" u="none">
                <a:solidFill>
                  <a:srgbClr val="434343"/>
                </a:solidFill>
                <a:uFillTx/>
                <a:latin typeface="Montserrat Medium"/>
                <a:ea typeface="Montserrat Medium"/>
              </a:rPr>
              <a:t>là một trong những yếu tố khiến cho nhân viên nghỉ việc và phần lớn nhân viên sau khi thăng chức có xu hướng nghỉ ngay lập tức. Các doanh nghiệp nên </a:t>
            </a:r>
            <a:r>
              <a:rPr b="0" lang="vi" sz="1500" strike="noStrike" u="none">
                <a:solidFill>
                  <a:srgbClr val="002060"/>
                </a:solidFill>
                <a:uFillTx/>
                <a:latin typeface="Montserrat SemiBold"/>
                <a:ea typeface="Montserrat SemiBold"/>
              </a:rPr>
              <a:t>điều chỉnh mức lương, phần trăm tăng lương và các chính sách đãi ngộ phù hợp</a:t>
            </a:r>
            <a:r>
              <a:rPr b="0" lang="vi" sz="1300" strike="noStrike" u="none">
                <a:solidFill>
                  <a:schemeClr val="dk1"/>
                </a:solidFill>
                <a:uFillTx/>
                <a:latin typeface="Montserrat"/>
                <a:ea typeface="Montserrat"/>
              </a:rPr>
              <a:t> </a:t>
            </a:r>
            <a:r>
              <a:rPr b="0" lang="vi" sz="1300" strike="noStrike" u="none">
                <a:solidFill>
                  <a:srgbClr val="434343"/>
                </a:solidFill>
                <a:uFillTx/>
                <a:latin typeface="Montserrat Medium"/>
                <a:ea typeface="Montserrat Medium"/>
              </a:rPr>
              <a:t>để giữ chân nhân viên. </a:t>
            </a:r>
            <a:endParaRPr b="0" lang="vi-VN" sz="1300" strike="noStrike" u="none">
              <a:solidFill>
                <a:srgbClr val="000000"/>
              </a:solidFill>
              <a:uFillTx/>
              <a:latin typeface="Arial"/>
            </a:endParaRPr>
          </a:p>
          <a:p>
            <a:pPr algn="just">
              <a:lnSpc>
                <a:spcPct val="115000"/>
              </a:lnSpc>
              <a:tabLst>
                <a:tab algn="l" pos="0"/>
              </a:tabLst>
            </a:pPr>
            <a:r>
              <a:rPr b="0" lang="vi" sz="1300" strike="noStrike" u="none">
                <a:solidFill>
                  <a:srgbClr val="434343"/>
                </a:solidFill>
                <a:uFillTx/>
                <a:latin typeface="Montserrat Medium"/>
                <a:ea typeface="Montserrat Medium"/>
              </a:rPr>
              <a:t>Bên cạnh đó, doanh nghiệp nên hỗ trợ nhân viên về </a:t>
            </a:r>
            <a:r>
              <a:rPr b="1" lang="vi" sz="1300" strike="noStrike" u="none">
                <a:solidFill>
                  <a:srgbClr val="fb0769"/>
                </a:solidFill>
                <a:uFillTx/>
                <a:latin typeface="Montserrat"/>
                <a:ea typeface="Montserrat"/>
              </a:rPr>
              <a:t>mặt tinh thần</a:t>
            </a:r>
            <a:r>
              <a:rPr b="0" lang="vi" sz="1300" strike="noStrike" u="none">
                <a:solidFill>
                  <a:srgbClr val="434343"/>
                </a:solidFill>
                <a:uFillTx/>
                <a:latin typeface="Montserrat Medium"/>
                <a:ea typeface="Montserrat Medium"/>
              </a:rPr>
              <a:t> bằng cách </a:t>
            </a:r>
            <a:r>
              <a:rPr b="0" lang="vi" sz="1500" strike="noStrike" u="none">
                <a:solidFill>
                  <a:srgbClr val="002060"/>
                </a:solidFill>
                <a:uFillTx/>
                <a:latin typeface="Montserrat SemiBold"/>
                <a:ea typeface="Montserrat SemiBold"/>
              </a:rPr>
              <a:t>tạo môi trường làm việc tích cực, cải thiện giao tiếp nội bộ và triển khai thăm dò ý kiến</a:t>
            </a:r>
            <a:r>
              <a:rPr b="0" lang="vi" sz="1300" strike="noStrike" u="none">
                <a:solidFill>
                  <a:srgbClr val="434343"/>
                </a:solidFill>
                <a:uFillTx/>
                <a:latin typeface="Montserrat Medium"/>
                <a:ea typeface="Montserrat Medium"/>
              </a:rPr>
              <a:t> để hiểu được nhu cầu của nhân viên và đáp ứng kỳ vọng của họ. </a:t>
            </a:r>
            <a:endParaRPr b="0" lang="vi-VN" sz="1300" strike="noStrike" u="none">
              <a:solidFill>
                <a:srgbClr val="000000"/>
              </a:solidFill>
              <a:uFillTx/>
              <a:latin typeface="Arial"/>
            </a:endParaRPr>
          </a:p>
        </p:txBody>
      </p:sp>
      <p:sp>
        <p:nvSpPr>
          <p:cNvPr id="450" name="Google Shape;593;p31"/>
          <p:cNvSpPr/>
          <p:nvPr/>
        </p:nvSpPr>
        <p:spPr>
          <a:xfrm>
            <a:off x="2996640" y="991440"/>
            <a:ext cx="4122360" cy="60300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r>
              <a:rPr b="1" lang="vi" sz="2400" strike="noStrike" u="none">
                <a:solidFill>
                  <a:srgbClr val="fb0769"/>
                </a:solidFill>
                <a:uFillTx/>
                <a:latin typeface="Montserrat"/>
                <a:ea typeface="Montserrat"/>
              </a:rPr>
              <a:t>ĐỀ XUẤT GIẢI PHÁP</a:t>
            </a:r>
            <a:endParaRPr b="0" lang="vi-VN" sz="2400" strike="noStrike" u="none">
              <a:solidFill>
                <a:srgbClr val="000000"/>
              </a:solidFill>
              <a:uFillTx/>
              <a:latin typeface="Arial"/>
            </a:endParaRPr>
          </a:p>
        </p:txBody>
      </p:sp>
      <p:sp>
        <p:nvSpPr>
          <p:cNvPr id="451" name="Google Shape;594;p31"/>
          <p:cNvSpPr/>
          <p:nvPr/>
        </p:nvSpPr>
        <p:spPr>
          <a:xfrm>
            <a:off x="483840" y="1331280"/>
            <a:ext cx="122292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vi" sz="7200" strike="noStrike" u="none">
                <a:solidFill>
                  <a:srgbClr val="300060"/>
                </a:solidFill>
                <a:uFillTx/>
                <a:latin typeface="Krona One"/>
                <a:ea typeface="Krona One"/>
              </a:rPr>
              <a:t>“</a:t>
            </a:r>
            <a:endParaRPr b="0" lang="vi-VN" sz="7200" strike="noStrike" u="none">
              <a:solidFill>
                <a:srgbClr val="000000"/>
              </a:solidFill>
              <a:uFillTx/>
              <a:latin typeface="Arial"/>
            </a:endParaRPr>
          </a:p>
        </p:txBody>
      </p:sp>
      <p:sp>
        <p:nvSpPr>
          <p:cNvPr id="452" name="Google Shape;595;p31"/>
          <p:cNvSpPr/>
          <p:nvPr/>
        </p:nvSpPr>
        <p:spPr>
          <a:xfrm>
            <a:off x="7947000" y="4203360"/>
            <a:ext cx="299952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vi" sz="7200" strike="noStrike" u="none">
                <a:solidFill>
                  <a:srgbClr val="300060"/>
                </a:solidFill>
                <a:uFillTx/>
                <a:latin typeface="Krona One"/>
                <a:ea typeface="Krona One"/>
              </a:rPr>
              <a:t>”</a:t>
            </a:r>
            <a:endParaRPr b="0" lang="vi-VN" sz="7200" strike="noStrike" u="none">
              <a:solidFill>
                <a:srgbClr val="000000"/>
              </a:solidFill>
              <a:uFillTx/>
              <a:latin typeface="Arial"/>
            </a:endParaRPr>
          </a:p>
        </p:txBody>
      </p:sp>
      <p:pic>
        <p:nvPicPr>
          <p:cNvPr id="453" name="Google Shape;596;p31" descr=""/>
          <p:cNvPicPr/>
          <p:nvPr/>
        </p:nvPicPr>
        <p:blipFill>
          <a:blip r:embed="rId2"/>
          <a:stretch/>
        </p:blipFill>
        <p:spPr>
          <a:xfrm>
            <a:off x="-3319560" y="1870560"/>
            <a:ext cx="6912000" cy="5143320"/>
          </a:xfrm>
          <a:prstGeom prst="rect">
            <a:avLst/>
          </a:prstGeom>
          <a:ln w="0">
            <a:noFill/>
          </a:ln>
        </p:spPr>
      </p:pic>
      <p:pic>
        <p:nvPicPr>
          <p:cNvPr id="454" name="Google Shape;597;p31" descr=""/>
          <p:cNvPicPr/>
          <p:nvPr/>
        </p:nvPicPr>
        <p:blipFill>
          <a:blip r:embed="rId3"/>
          <a:stretch/>
        </p:blipFill>
        <p:spPr>
          <a:xfrm>
            <a:off x="7947000" y="2326680"/>
            <a:ext cx="1875960" cy="1875960"/>
          </a:xfrm>
          <a:prstGeom prst="rect">
            <a:avLst/>
          </a:prstGeom>
          <a:ln w="0">
            <a:noFill/>
          </a:ln>
        </p:spPr>
      </p:pic>
      <p:pic>
        <p:nvPicPr>
          <p:cNvPr id="455" name="Google Shape;598;p31" descr=""/>
          <p:cNvPicPr/>
          <p:nvPr/>
        </p:nvPicPr>
        <p:blipFill>
          <a:blip r:embed="rId4"/>
          <a:stretch/>
        </p:blipFill>
        <p:spPr>
          <a:xfrm>
            <a:off x="263160" y="-872640"/>
            <a:ext cx="2733480" cy="27428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6" name="Google Shape;603;p32" descr=""/>
          <p:cNvPicPr/>
          <p:nvPr/>
        </p:nvPicPr>
        <p:blipFill>
          <a:blip r:embed="rId1"/>
          <a:stretch/>
        </p:blipFill>
        <p:spPr>
          <a:xfrm>
            <a:off x="-248040" y="-146520"/>
            <a:ext cx="9639720" cy="5436360"/>
          </a:xfrm>
          <a:prstGeom prst="rect">
            <a:avLst/>
          </a:prstGeom>
          <a:ln w="0">
            <a:noFill/>
          </a:ln>
        </p:spPr>
      </p:pic>
      <p:sp>
        <p:nvSpPr>
          <p:cNvPr id="457" name="Google Shape;604;p32"/>
          <p:cNvSpPr/>
          <p:nvPr/>
        </p:nvSpPr>
        <p:spPr>
          <a:xfrm>
            <a:off x="2696760" y="1841760"/>
            <a:ext cx="5248440" cy="8686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vi" sz="4500" strike="noStrike" u="none">
                <a:solidFill>
                  <a:srgbClr val="300060"/>
                </a:solidFill>
                <a:uFillTx/>
                <a:latin typeface="Montserrat"/>
                <a:ea typeface="Montserrat"/>
              </a:rPr>
              <a:t>THANK YOU</a:t>
            </a:r>
            <a:endParaRPr b="0" lang="vi-VN" sz="4500" strike="noStrike" u="none">
              <a:solidFill>
                <a:srgbClr val="000000"/>
              </a:solidFill>
              <a:uFillTx/>
              <a:latin typeface="Arial"/>
            </a:endParaRPr>
          </a:p>
        </p:txBody>
      </p:sp>
      <p:pic>
        <p:nvPicPr>
          <p:cNvPr id="458" name="Google Shape;605;p32" descr=""/>
          <p:cNvPicPr/>
          <p:nvPr/>
        </p:nvPicPr>
        <p:blipFill>
          <a:blip r:embed="rId2"/>
          <a:stretch/>
        </p:blipFill>
        <p:spPr>
          <a:xfrm>
            <a:off x="5986080" y="1420560"/>
            <a:ext cx="5143320" cy="5143320"/>
          </a:xfrm>
          <a:prstGeom prst="rect">
            <a:avLst/>
          </a:prstGeom>
          <a:ln w="0">
            <a:noFill/>
          </a:ln>
        </p:spPr>
      </p:pic>
      <p:pic>
        <p:nvPicPr>
          <p:cNvPr id="459" name="Google Shape;606;p32" descr=""/>
          <p:cNvPicPr/>
          <p:nvPr/>
        </p:nvPicPr>
        <p:blipFill>
          <a:blip r:embed="rId3"/>
          <a:stretch/>
        </p:blipFill>
        <p:spPr>
          <a:xfrm>
            <a:off x="-1879560" y="-1439280"/>
            <a:ext cx="4472640" cy="5143320"/>
          </a:xfrm>
          <a:prstGeom prst="rect">
            <a:avLst/>
          </a:prstGeom>
          <a:ln w="0">
            <a:noFill/>
          </a:ln>
        </p:spPr>
      </p:pic>
      <p:pic>
        <p:nvPicPr>
          <p:cNvPr id="460" name="Google Shape;607;p32" descr=""/>
          <p:cNvPicPr/>
          <p:nvPr/>
        </p:nvPicPr>
        <p:blipFill>
          <a:blip r:embed="rId4"/>
          <a:stretch/>
        </p:blipFill>
        <p:spPr>
          <a:xfrm>
            <a:off x="2058480" y="2718720"/>
            <a:ext cx="876960" cy="876960"/>
          </a:xfrm>
          <a:prstGeom prst="rect">
            <a:avLst/>
          </a:prstGeom>
          <a:ln w="0">
            <a:noFill/>
          </a:ln>
        </p:spPr>
      </p:pic>
      <p:pic>
        <p:nvPicPr>
          <p:cNvPr id="461" name="Google Shape;608;p32" descr=""/>
          <p:cNvPicPr/>
          <p:nvPr/>
        </p:nvPicPr>
        <p:blipFill>
          <a:blip r:embed="rId5"/>
          <a:stretch/>
        </p:blipFill>
        <p:spPr>
          <a:xfrm>
            <a:off x="6064920" y="815760"/>
            <a:ext cx="1133280" cy="11332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94" name="Google Shape;329;p4" descr=""/>
          <p:cNvPicPr/>
          <p:nvPr/>
        </p:nvPicPr>
        <p:blipFill>
          <a:blip r:embed="rId1"/>
          <a:stretch/>
        </p:blipFill>
        <p:spPr>
          <a:xfrm>
            <a:off x="-46440" y="-32760"/>
            <a:ext cx="9236520" cy="5208840"/>
          </a:xfrm>
          <a:prstGeom prst="rect">
            <a:avLst/>
          </a:prstGeom>
          <a:ln w="0">
            <a:noFill/>
          </a:ln>
        </p:spPr>
      </p:pic>
      <p:sp>
        <p:nvSpPr>
          <p:cNvPr id="295" name="PlaceHolder 1"/>
          <p:cNvSpPr>
            <a:spLocks noGrp="1"/>
          </p:cNvSpPr>
          <p:nvPr>
            <p:ph type="subTitle"/>
          </p:nvPr>
        </p:nvSpPr>
        <p:spPr>
          <a:xfrm>
            <a:off x="824040" y="3596400"/>
            <a:ext cx="4255200" cy="695160"/>
          </a:xfrm>
          <a:prstGeom prst="rect">
            <a:avLst/>
          </a:prstGeom>
          <a:noFill/>
          <a:ln w="0">
            <a:noFill/>
          </a:ln>
        </p:spPr>
        <p:txBody>
          <a:bodyPr lIns="91440" rIns="91440" tIns="91440" bIns="91440" anchor="t">
            <a:normAutofit/>
          </a:bodyPr>
          <a:p>
            <a:pPr algn="ctr"/>
            <a:endParaRPr b="0" lang="vi-VN" sz="1600" strike="noStrike" u="none">
              <a:solidFill>
                <a:schemeClr val="lt1"/>
              </a:solidFill>
              <a:uFillTx/>
              <a:latin typeface="Nunito"/>
              <a:ea typeface="Nunito"/>
            </a:endParaRPr>
          </a:p>
        </p:txBody>
      </p:sp>
      <p:sp>
        <p:nvSpPr>
          <p:cNvPr id="296" name="Google Shape;331;p4"/>
          <p:cNvSpPr/>
          <p:nvPr/>
        </p:nvSpPr>
        <p:spPr>
          <a:xfrm>
            <a:off x="986760" y="3342240"/>
            <a:ext cx="7679880" cy="5482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vi" sz="1200" strike="noStrike" u="none">
                <a:solidFill>
                  <a:srgbClr val="002060"/>
                </a:solidFill>
                <a:uFillTx/>
                <a:latin typeface="Montserrat Medium"/>
                <a:ea typeface="Montserrat Medium"/>
              </a:rPr>
              <a:t>Tên bộ dữ liệu:</a:t>
            </a:r>
            <a:r>
              <a:rPr b="0" lang="vi" sz="1200" strike="noStrike" u="none">
                <a:solidFill>
                  <a:srgbClr val="002060"/>
                </a:solidFill>
                <a:uFillTx/>
                <a:latin typeface="Montserrat"/>
                <a:ea typeface="Montserrat"/>
              </a:rPr>
              <a:t> </a:t>
            </a:r>
            <a:r>
              <a:rPr b="0" lang="vi" sz="1200" strike="noStrike" u="none">
                <a:solidFill>
                  <a:srgbClr val="434343"/>
                </a:solidFill>
                <a:uFillTx/>
                <a:latin typeface="Montserrat"/>
                <a:ea typeface="Montserrat"/>
              </a:rPr>
              <a:t>IBM HR Analytics Employee Attrition &amp; Performance</a:t>
            </a:r>
            <a:endParaRPr b="0" lang="vi-VN" sz="1200" strike="noStrike" u="none">
              <a:solidFill>
                <a:srgbClr val="000000"/>
              </a:solidFill>
              <a:uFillTx/>
              <a:latin typeface="Arial"/>
            </a:endParaRPr>
          </a:p>
          <a:p>
            <a:pPr>
              <a:lnSpc>
                <a:spcPct val="100000"/>
              </a:lnSpc>
              <a:tabLst>
                <a:tab algn="l" pos="0"/>
              </a:tabLst>
            </a:pPr>
            <a:r>
              <a:rPr b="0" lang="vi" sz="1200" strike="noStrike" u="none">
                <a:solidFill>
                  <a:srgbClr val="002060"/>
                </a:solidFill>
                <a:uFillTx/>
                <a:latin typeface="Montserrat Medium"/>
                <a:ea typeface="Montserrat Medium"/>
              </a:rPr>
              <a:t>Nguồn:</a:t>
            </a:r>
            <a:r>
              <a:rPr b="0" lang="vi" sz="1200" strike="noStrike" u="none">
                <a:solidFill>
                  <a:srgbClr val="434343"/>
                </a:solidFill>
                <a:uFillTx/>
                <a:latin typeface="Montserrat"/>
                <a:ea typeface="Montserrat"/>
              </a:rPr>
              <a:t> Kaggle</a:t>
            </a:r>
            <a:endParaRPr b="0" lang="vi-VN" sz="1200" strike="noStrike" u="none">
              <a:solidFill>
                <a:srgbClr val="000000"/>
              </a:solidFill>
              <a:uFillTx/>
              <a:latin typeface="Arial"/>
            </a:endParaRPr>
          </a:p>
        </p:txBody>
      </p:sp>
      <p:sp>
        <p:nvSpPr>
          <p:cNvPr id="297" name="Google Shape;332;p4"/>
          <p:cNvSpPr/>
          <p:nvPr/>
        </p:nvSpPr>
        <p:spPr>
          <a:xfrm>
            <a:off x="986760" y="1522800"/>
            <a:ext cx="7133400" cy="603000"/>
          </a:xfrm>
          <a:prstGeom prst="rect">
            <a:avLst/>
          </a:prstGeom>
          <a:noFill/>
          <a:ln w="0">
            <a:noFill/>
          </a:ln>
        </p:spPr>
        <p:style>
          <a:lnRef idx="0"/>
          <a:fillRef idx="0"/>
          <a:effectRef idx="0"/>
          <a:fontRef idx="minor"/>
        </p:style>
        <p:txBody>
          <a:bodyPr tIns="91440" bIns="91440" anchor="t">
            <a:spAutoFit/>
          </a:bodyPr>
          <a:p>
            <a:pPr algn="just">
              <a:lnSpc>
                <a:spcPct val="115000"/>
              </a:lnSpc>
              <a:tabLst>
                <a:tab algn="l" pos="0"/>
              </a:tabLst>
            </a:pPr>
            <a:r>
              <a:rPr b="0" lang="vi" sz="1200" strike="noStrike" u="none">
                <a:solidFill>
                  <a:srgbClr val="434343"/>
                </a:solidFill>
                <a:uFillTx/>
                <a:latin typeface="Montserrat"/>
                <a:ea typeface="Montserrat"/>
              </a:rPr>
              <a:t>Bộ dữ liệu được tạo ra để dự đoán tỷ lệ nghỉ việc của nhân viên tại doanh nghiệp dựa trên các thông tin liên quan, bao gồm:</a:t>
            </a:r>
            <a:endParaRPr b="0" lang="vi-VN" sz="1200" strike="noStrike" u="none">
              <a:solidFill>
                <a:srgbClr val="000000"/>
              </a:solidFill>
              <a:uFillTx/>
              <a:latin typeface="Arial"/>
            </a:endParaRPr>
          </a:p>
        </p:txBody>
      </p:sp>
      <p:sp>
        <p:nvSpPr>
          <p:cNvPr id="298" name="Google Shape;333;p4"/>
          <p:cNvSpPr/>
          <p:nvPr/>
        </p:nvSpPr>
        <p:spPr>
          <a:xfrm>
            <a:off x="1276200" y="2113920"/>
            <a:ext cx="6554160" cy="1233720"/>
          </a:xfrm>
          <a:prstGeom prst="rect">
            <a:avLst/>
          </a:prstGeom>
          <a:noFill/>
          <a:ln w="0">
            <a:noFill/>
          </a:ln>
        </p:spPr>
        <p:style>
          <a:lnRef idx="0"/>
          <a:fillRef idx="0"/>
          <a:effectRef idx="0"/>
          <a:fontRef idx="minor"/>
        </p:style>
        <p:txBody>
          <a:bodyPr tIns="91440" bIns="91440" anchor="t">
            <a:spAutoFit/>
          </a:bodyPr>
          <a:p>
            <a:pPr marL="450000" indent="-304920" algn="just">
              <a:lnSpc>
                <a:spcPct val="115000"/>
              </a:lnSpc>
              <a:buClr>
                <a:srgbClr val="434343"/>
              </a:buClr>
              <a:buFont typeface="Montserrat"/>
              <a:buAutoNum type="arabicPeriod"/>
            </a:pPr>
            <a:r>
              <a:rPr b="0" lang="vi" sz="1200" strike="noStrike" u="none">
                <a:solidFill>
                  <a:srgbClr val="434343"/>
                </a:solidFill>
                <a:uFillTx/>
                <a:latin typeface="Montserrat"/>
                <a:ea typeface="Montserrat"/>
              </a:rPr>
              <a:t>Thông tin cá nhân (VD: tuổi, giới tính, tình trạng hôn nhân)</a:t>
            </a:r>
            <a:endParaRPr b="0" lang="vi-VN" sz="1200" strike="noStrike" u="none">
              <a:solidFill>
                <a:srgbClr val="000000"/>
              </a:solidFill>
              <a:uFillTx/>
              <a:latin typeface="Arial"/>
            </a:endParaRPr>
          </a:p>
          <a:p>
            <a:pPr marL="457200" indent="-304920" algn="just">
              <a:lnSpc>
                <a:spcPct val="115000"/>
              </a:lnSpc>
              <a:buClr>
                <a:srgbClr val="434343"/>
              </a:buClr>
              <a:buFont typeface="Montserrat"/>
              <a:buAutoNum type="arabicPeriod"/>
            </a:pPr>
            <a:r>
              <a:rPr b="0" lang="vi" sz="1200" strike="noStrike" u="none">
                <a:solidFill>
                  <a:srgbClr val="434343"/>
                </a:solidFill>
                <a:uFillTx/>
                <a:latin typeface="Montserrat"/>
                <a:ea typeface="Montserrat"/>
              </a:rPr>
              <a:t>Học vị và chuyên ngành</a:t>
            </a:r>
            <a:endParaRPr b="0" lang="vi-VN" sz="1200" strike="noStrike" u="none">
              <a:solidFill>
                <a:srgbClr val="000000"/>
              </a:solidFill>
              <a:uFillTx/>
              <a:latin typeface="Arial"/>
            </a:endParaRPr>
          </a:p>
          <a:p>
            <a:pPr marL="457200" indent="-304920" algn="just">
              <a:lnSpc>
                <a:spcPct val="115000"/>
              </a:lnSpc>
              <a:buClr>
                <a:srgbClr val="434343"/>
              </a:buClr>
              <a:buFont typeface="Montserrat"/>
              <a:buAutoNum type="arabicPeriod"/>
            </a:pPr>
            <a:r>
              <a:rPr b="0" lang="vi" sz="1200" strike="noStrike" u="none">
                <a:solidFill>
                  <a:srgbClr val="434343"/>
                </a:solidFill>
                <a:uFillTx/>
                <a:latin typeface="Montserrat"/>
                <a:ea typeface="Montserrat"/>
              </a:rPr>
              <a:t>Thu nhập hàng tháng</a:t>
            </a:r>
            <a:endParaRPr b="0" lang="vi-VN" sz="1200" strike="noStrike" u="none">
              <a:solidFill>
                <a:srgbClr val="000000"/>
              </a:solidFill>
              <a:uFillTx/>
              <a:latin typeface="Arial"/>
            </a:endParaRPr>
          </a:p>
          <a:p>
            <a:pPr marL="457200" indent="-304920" algn="just">
              <a:lnSpc>
                <a:spcPct val="115000"/>
              </a:lnSpc>
              <a:buClr>
                <a:srgbClr val="434343"/>
              </a:buClr>
              <a:buFont typeface="Montserrat"/>
              <a:buAutoNum type="arabicPeriod"/>
            </a:pPr>
            <a:r>
              <a:rPr b="0" lang="vi" sz="1200" strike="noStrike" u="none">
                <a:solidFill>
                  <a:srgbClr val="434343"/>
                </a:solidFill>
                <a:uFillTx/>
                <a:latin typeface="Montserrat"/>
                <a:ea typeface="Montserrat"/>
              </a:rPr>
              <a:t>Mức độ hài lòng đối với công việc, môi trường làm việc</a:t>
            </a:r>
            <a:endParaRPr b="0" lang="vi-VN" sz="1200" strike="noStrike" u="none">
              <a:solidFill>
                <a:srgbClr val="000000"/>
              </a:solidFill>
              <a:uFillTx/>
              <a:latin typeface="Arial"/>
            </a:endParaRPr>
          </a:p>
          <a:p>
            <a:pPr marL="457200" indent="-304920" algn="just">
              <a:lnSpc>
                <a:spcPct val="115000"/>
              </a:lnSpc>
              <a:buClr>
                <a:srgbClr val="434343"/>
              </a:buClr>
              <a:buFont typeface="Montserrat"/>
              <a:buAutoNum type="arabicPeriod"/>
            </a:pPr>
            <a:r>
              <a:rPr b="0" lang="vi" sz="1200" strike="noStrike" u="none">
                <a:solidFill>
                  <a:srgbClr val="434343"/>
                </a:solidFill>
                <a:uFillTx/>
                <a:latin typeface="Montserrat"/>
                <a:ea typeface="Montserrat"/>
              </a:rPr>
              <a:t>Tính chất công việc</a:t>
            </a:r>
            <a:endParaRPr b="0" lang="vi-VN" sz="1200" strike="noStrike" u="none">
              <a:solidFill>
                <a:srgbClr val="000000"/>
              </a:solidFill>
              <a:uFillTx/>
              <a:latin typeface="Arial"/>
            </a:endParaRPr>
          </a:p>
        </p:txBody>
      </p:sp>
      <p:sp>
        <p:nvSpPr>
          <p:cNvPr id="299" name="Google Shape;334;p4"/>
          <p:cNvSpPr/>
          <p:nvPr/>
        </p:nvSpPr>
        <p:spPr>
          <a:xfrm>
            <a:off x="986760" y="749880"/>
            <a:ext cx="4963680" cy="6246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vi" sz="2900" strike="noStrike" u="none">
                <a:solidFill>
                  <a:srgbClr val="002060"/>
                </a:solidFill>
                <a:uFillTx/>
                <a:latin typeface="Montserrat"/>
                <a:ea typeface="Montserrat"/>
              </a:rPr>
              <a:t>VỀ DATASET</a:t>
            </a:r>
            <a:endParaRPr b="0" lang="vi-VN" sz="2900" strike="noStrike" u="none">
              <a:solidFill>
                <a:srgbClr val="000000"/>
              </a:solidFill>
              <a:uFillTx/>
              <a:latin typeface="Arial"/>
            </a:endParaRPr>
          </a:p>
        </p:txBody>
      </p:sp>
      <p:pic>
        <p:nvPicPr>
          <p:cNvPr id="300" name="Google Shape;335;p4" descr=""/>
          <p:cNvPicPr/>
          <p:nvPr/>
        </p:nvPicPr>
        <p:blipFill>
          <a:blip r:embed="rId2"/>
          <a:srcRect l="13302" t="5630" r="-13302" b="-5630"/>
          <a:stretch/>
        </p:blipFill>
        <p:spPr>
          <a:xfrm>
            <a:off x="-1953720" y="-1247040"/>
            <a:ext cx="5143320" cy="5143320"/>
          </a:xfrm>
          <a:prstGeom prst="rect">
            <a:avLst/>
          </a:prstGeom>
          <a:ln w="0">
            <a:noFill/>
          </a:ln>
        </p:spPr>
      </p:pic>
      <p:pic>
        <p:nvPicPr>
          <p:cNvPr id="301" name="Google Shape;336;p4" descr=""/>
          <p:cNvPicPr/>
          <p:nvPr/>
        </p:nvPicPr>
        <p:blipFill>
          <a:blip r:embed="rId3"/>
          <a:stretch/>
        </p:blipFill>
        <p:spPr>
          <a:xfrm>
            <a:off x="4690440" y="1115280"/>
            <a:ext cx="6912000" cy="5143320"/>
          </a:xfrm>
          <a:prstGeom prst="rect">
            <a:avLst/>
          </a:prstGeom>
          <a:ln w="0">
            <a:noFill/>
          </a:ln>
        </p:spPr>
      </p:pic>
      <p:pic>
        <p:nvPicPr>
          <p:cNvPr id="302" name="Google Shape;337;p4" descr=""/>
          <p:cNvPicPr/>
          <p:nvPr/>
        </p:nvPicPr>
        <p:blipFill>
          <a:blip r:embed="rId4"/>
          <a:stretch/>
        </p:blipFill>
        <p:spPr>
          <a:xfrm>
            <a:off x="7378560" y="3531960"/>
            <a:ext cx="990360" cy="9997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03" name="Google Shape;342;p5" descr=""/>
          <p:cNvPicPr/>
          <p:nvPr/>
        </p:nvPicPr>
        <p:blipFill>
          <a:blip r:embed="rId1"/>
          <a:stretch/>
        </p:blipFill>
        <p:spPr>
          <a:xfrm>
            <a:off x="0" y="45360"/>
            <a:ext cx="9143640" cy="5156640"/>
          </a:xfrm>
          <a:prstGeom prst="rect">
            <a:avLst/>
          </a:prstGeom>
          <a:ln w="0">
            <a:noFill/>
          </a:ln>
        </p:spPr>
      </p:pic>
      <p:sp>
        <p:nvSpPr>
          <p:cNvPr id="304" name="PlaceHolder 1"/>
          <p:cNvSpPr>
            <a:spLocks noGrp="1"/>
          </p:cNvSpPr>
          <p:nvPr>
            <p:ph type="title"/>
          </p:nvPr>
        </p:nvSpPr>
        <p:spPr>
          <a:xfrm>
            <a:off x="1020960" y="931320"/>
            <a:ext cx="7030080" cy="999000"/>
          </a:xfrm>
          <a:prstGeom prst="rect">
            <a:avLst/>
          </a:prstGeom>
          <a:noFill/>
          <a:ln w="0">
            <a:noFill/>
          </a:ln>
        </p:spPr>
        <p:txBody>
          <a:bodyPr lIns="91440" rIns="91440" tIns="91440" bIns="91440" anchor="t">
            <a:normAutofit/>
          </a:bodyPr>
          <a:p>
            <a:pPr indent="0">
              <a:lnSpc>
                <a:spcPct val="100000"/>
              </a:lnSpc>
              <a:buNone/>
              <a:tabLst>
                <a:tab algn="l" pos="0"/>
              </a:tabLst>
            </a:pPr>
            <a:r>
              <a:rPr b="1" lang="vi" sz="2900" strike="noStrike" u="none">
                <a:solidFill>
                  <a:srgbClr val="002060"/>
                </a:solidFill>
                <a:uFillTx/>
                <a:latin typeface="Montserrat"/>
                <a:ea typeface="Montserrat"/>
              </a:rPr>
              <a:t>CÔNG CỤ SỬ DỤNG </a:t>
            </a:r>
            <a:endParaRPr b="0" lang="vi-VN" sz="2900" strike="noStrike" u="none">
              <a:solidFill>
                <a:srgbClr val="000000"/>
              </a:solidFill>
              <a:uFillTx/>
              <a:latin typeface="Arial"/>
            </a:endParaRPr>
          </a:p>
        </p:txBody>
      </p:sp>
      <p:sp>
        <p:nvSpPr>
          <p:cNvPr id="305" name="Google Shape;344;p5"/>
          <p:cNvSpPr/>
          <p:nvPr/>
        </p:nvSpPr>
        <p:spPr>
          <a:xfrm>
            <a:off x="1020960" y="3739680"/>
            <a:ext cx="3420000" cy="60948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vi" sz="1400" strike="noStrike" u="none">
                <a:solidFill>
                  <a:srgbClr val="434343"/>
                </a:solidFill>
                <a:uFillTx/>
                <a:latin typeface="Montserrat Medium"/>
                <a:ea typeface="Montserrat Medium"/>
              </a:rPr>
              <a:t>Xử lý và làm sạch dữ liệu trước khi trực quan hóa dữ liệu</a:t>
            </a:r>
            <a:endParaRPr b="0" lang="vi-VN" sz="1400" strike="noStrike" u="none">
              <a:solidFill>
                <a:srgbClr val="000000"/>
              </a:solidFill>
              <a:uFillTx/>
              <a:latin typeface="Arial"/>
            </a:endParaRPr>
          </a:p>
        </p:txBody>
      </p:sp>
      <p:sp>
        <p:nvSpPr>
          <p:cNvPr id="306" name="Google Shape;345;p5"/>
          <p:cNvSpPr/>
          <p:nvPr/>
        </p:nvSpPr>
        <p:spPr>
          <a:xfrm>
            <a:off x="5684400" y="3739680"/>
            <a:ext cx="2331360" cy="60948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vi" sz="1400" strike="noStrike" u="none">
                <a:solidFill>
                  <a:srgbClr val="434343"/>
                </a:solidFill>
                <a:uFillTx/>
                <a:latin typeface="Montserrat Medium"/>
                <a:ea typeface="Montserrat Medium"/>
              </a:rPr>
              <a:t>Xây dựng mô hình và trực quan hóa</a:t>
            </a:r>
            <a:endParaRPr b="0" lang="vi-VN" sz="1400" strike="noStrike" u="none">
              <a:solidFill>
                <a:srgbClr val="000000"/>
              </a:solidFill>
              <a:uFillTx/>
              <a:latin typeface="Arial"/>
            </a:endParaRPr>
          </a:p>
        </p:txBody>
      </p:sp>
      <p:sp>
        <p:nvSpPr>
          <p:cNvPr id="307" name="Google Shape;346;p5"/>
          <p:cNvSpPr/>
          <p:nvPr/>
        </p:nvSpPr>
        <p:spPr>
          <a:xfrm>
            <a:off x="1020960" y="1922760"/>
            <a:ext cx="3420000" cy="1578240"/>
          </a:xfrm>
          <a:prstGeom prst="roundRect">
            <a:avLst>
              <a:gd name="adj" fmla="val 16667"/>
            </a:avLst>
          </a:prstGeom>
          <a:gradFill rotWithShape="0">
            <a:gsLst>
              <a:gs pos="0">
                <a:srgbClr val="ffffff"/>
              </a:gs>
              <a:gs pos="100000">
                <a:srgbClr val="efefef"/>
              </a:gs>
            </a:gsLst>
            <a:lin ang="5400000"/>
          </a:gra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pic>
        <p:nvPicPr>
          <p:cNvPr id="308" name="Google Shape;347;p5" descr=""/>
          <p:cNvPicPr/>
          <p:nvPr/>
        </p:nvPicPr>
        <p:blipFill>
          <a:blip r:embed="rId2"/>
          <a:stretch/>
        </p:blipFill>
        <p:spPr>
          <a:xfrm>
            <a:off x="2413800" y="2152080"/>
            <a:ext cx="1852920" cy="1234800"/>
          </a:xfrm>
          <a:prstGeom prst="rect">
            <a:avLst/>
          </a:prstGeom>
          <a:ln w="0">
            <a:noFill/>
          </a:ln>
        </p:spPr>
      </p:pic>
      <p:pic>
        <p:nvPicPr>
          <p:cNvPr id="309" name="Google Shape;348;p5" descr=""/>
          <p:cNvPicPr/>
          <p:nvPr/>
        </p:nvPicPr>
        <p:blipFill>
          <a:blip r:embed="rId3"/>
          <a:stretch/>
        </p:blipFill>
        <p:spPr>
          <a:xfrm>
            <a:off x="1408680" y="2335320"/>
            <a:ext cx="893520" cy="999000"/>
          </a:xfrm>
          <a:prstGeom prst="rect">
            <a:avLst/>
          </a:prstGeom>
          <a:ln w="0">
            <a:noFill/>
          </a:ln>
        </p:spPr>
      </p:pic>
      <p:sp>
        <p:nvSpPr>
          <p:cNvPr id="310" name="Google Shape;349;p5"/>
          <p:cNvSpPr/>
          <p:nvPr/>
        </p:nvSpPr>
        <p:spPr>
          <a:xfrm>
            <a:off x="5054040" y="1922760"/>
            <a:ext cx="3420000" cy="1578240"/>
          </a:xfrm>
          <a:prstGeom prst="roundRect">
            <a:avLst>
              <a:gd name="adj" fmla="val 16667"/>
            </a:avLst>
          </a:prstGeom>
          <a:gradFill rotWithShape="0">
            <a:gsLst>
              <a:gs pos="0">
                <a:srgbClr val="ffffff"/>
              </a:gs>
              <a:gs pos="100000">
                <a:srgbClr val="efefef"/>
              </a:gs>
            </a:gsLst>
            <a:lin ang="5400000"/>
          </a:gra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pic>
        <p:nvPicPr>
          <p:cNvPr id="311" name="Google Shape;350;p5" descr=""/>
          <p:cNvPicPr/>
          <p:nvPr/>
        </p:nvPicPr>
        <p:blipFill>
          <a:blip r:embed="rId4"/>
          <a:stretch/>
        </p:blipFill>
        <p:spPr>
          <a:xfrm>
            <a:off x="5642280" y="2444040"/>
            <a:ext cx="2414880" cy="640080"/>
          </a:xfrm>
          <a:prstGeom prst="rect">
            <a:avLst/>
          </a:prstGeom>
          <a:ln w="0">
            <a:noFill/>
          </a:ln>
        </p:spPr>
      </p:pic>
      <p:pic>
        <p:nvPicPr>
          <p:cNvPr id="312" name="Google Shape;351;p5" descr=""/>
          <p:cNvPicPr/>
          <p:nvPr/>
        </p:nvPicPr>
        <p:blipFill>
          <a:blip r:embed="rId5"/>
          <a:stretch/>
        </p:blipFill>
        <p:spPr>
          <a:xfrm>
            <a:off x="-1353960" y="3934080"/>
            <a:ext cx="4472640" cy="51433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Google Shape;356;p6" descr=""/>
          <p:cNvPicPr/>
          <p:nvPr/>
        </p:nvPicPr>
        <p:blipFill>
          <a:blip r:embed="rId1"/>
          <a:stretch/>
        </p:blipFill>
        <p:spPr>
          <a:xfrm>
            <a:off x="-33480" y="0"/>
            <a:ext cx="9241560" cy="5211720"/>
          </a:xfrm>
          <a:prstGeom prst="rect">
            <a:avLst/>
          </a:prstGeom>
          <a:ln w="0">
            <a:noFill/>
          </a:ln>
        </p:spPr>
      </p:pic>
      <p:sp>
        <p:nvSpPr>
          <p:cNvPr id="314" name="PlaceHolder 1"/>
          <p:cNvSpPr>
            <a:spLocks noGrp="1"/>
          </p:cNvSpPr>
          <p:nvPr>
            <p:ph type="title"/>
          </p:nvPr>
        </p:nvSpPr>
        <p:spPr>
          <a:xfrm>
            <a:off x="801000" y="653040"/>
            <a:ext cx="7030080" cy="999000"/>
          </a:xfrm>
          <a:prstGeom prst="rect">
            <a:avLst/>
          </a:prstGeom>
          <a:noFill/>
          <a:ln w="0">
            <a:noFill/>
          </a:ln>
        </p:spPr>
        <p:txBody>
          <a:bodyPr lIns="91440" rIns="91440" tIns="91440" bIns="91440" anchor="t">
            <a:normAutofit/>
          </a:bodyPr>
          <a:p>
            <a:pPr indent="0">
              <a:lnSpc>
                <a:spcPct val="100000"/>
              </a:lnSpc>
              <a:buNone/>
              <a:tabLst>
                <a:tab algn="l" pos="0"/>
              </a:tabLst>
            </a:pPr>
            <a:r>
              <a:rPr b="1" lang="vi" sz="2800" strike="noStrike" u="none">
                <a:solidFill>
                  <a:srgbClr val="002060"/>
                </a:solidFill>
                <a:uFillTx/>
                <a:latin typeface="Montserrat"/>
                <a:ea typeface="Montserrat"/>
              </a:rPr>
              <a:t>CÁC BƯỚC THỰC HIỆN</a:t>
            </a:r>
            <a:endParaRPr b="0" lang="vi-VN" sz="2800" strike="noStrike" u="none">
              <a:solidFill>
                <a:srgbClr val="000000"/>
              </a:solidFill>
              <a:uFillTx/>
              <a:latin typeface="Arial"/>
            </a:endParaRPr>
          </a:p>
        </p:txBody>
      </p:sp>
      <p:sp>
        <p:nvSpPr>
          <p:cNvPr id="315" name="Google Shape;358;p6"/>
          <p:cNvSpPr/>
          <p:nvPr/>
        </p:nvSpPr>
        <p:spPr>
          <a:xfrm>
            <a:off x="904680" y="1230120"/>
            <a:ext cx="3601080" cy="54828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1. Import dữ liệu vào Python, kiểm tra và làm sạch dữ liệu Null.</a:t>
            </a:r>
            <a:endParaRPr b="0" lang="vi-VN" sz="1200" strike="noStrike" u="none">
              <a:solidFill>
                <a:srgbClr val="000000"/>
              </a:solidFill>
              <a:uFillTx/>
              <a:latin typeface="Arial"/>
            </a:endParaRPr>
          </a:p>
        </p:txBody>
      </p:sp>
      <p:sp>
        <p:nvSpPr>
          <p:cNvPr id="316" name="Google Shape;359;p6"/>
          <p:cNvSpPr/>
          <p:nvPr/>
        </p:nvSpPr>
        <p:spPr>
          <a:xfrm>
            <a:off x="4933080" y="1214280"/>
            <a:ext cx="3814560" cy="73116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2/ Dùng lệnh Drop column để loại bỏ các cột không liên quan (Over18, Standard hour). Xuất file csv sau khi hoàn thành xóa cột.</a:t>
            </a:r>
            <a:endParaRPr b="0" lang="vi-VN" sz="1200" strike="noStrike" u="none">
              <a:solidFill>
                <a:srgbClr val="000000"/>
              </a:solidFill>
              <a:uFillTx/>
              <a:latin typeface="Arial"/>
            </a:endParaRPr>
          </a:p>
        </p:txBody>
      </p:sp>
      <p:pic>
        <p:nvPicPr>
          <p:cNvPr id="317" name="Google Shape;360;p6" descr=""/>
          <p:cNvPicPr/>
          <p:nvPr/>
        </p:nvPicPr>
        <p:blipFill>
          <a:blip r:embed="rId2"/>
          <a:stretch/>
        </p:blipFill>
        <p:spPr>
          <a:xfrm>
            <a:off x="986040" y="1965600"/>
            <a:ext cx="3515760" cy="2782800"/>
          </a:xfrm>
          <a:prstGeom prst="rect">
            <a:avLst/>
          </a:prstGeom>
          <a:ln w="0">
            <a:noFill/>
          </a:ln>
        </p:spPr>
      </p:pic>
      <p:pic>
        <p:nvPicPr>
          <p:cNvPr id="318" name="Google Shape;361;p6" descr=""/>
          <p:cNvPicPr/>
          <p:nvPr/>
        </p:nvPicPr>
        <p:blipFill>
          <a:blip r:embed="rId3"/>
          <a:stretch/>
        </p:blipFill>
        <p:spPr>
          <a:xfrm>
            <a:off x="5025240" y="1965600"/>
            <a:ext cx="2399040" cy="2782800"/>
          </a:xfrm>
          <a:prstGeom prst="rect">
            <a:avLst/>
          </a:prstGeom>
          <a:ln w="0">
            <a:noFill/>
          </a:ln>
        </p:spPr>
      </p:pic>
      <p:pic>
        <p:nvPicPr>
          <p:cNvPr id="319" name="Google Shape;362;p6" descr=""/>
          <p:cNvPicPr/>
          <p:nvPr/>
        </p:nvPicPr>
        <p:blipFill>
          <a:blip r:embed="rId4"/>
          <a:stretch/>
        </p:blipFill>
        <p:spPr>
          <a:xfrm>
            <a:off x="171360" y="182520"/>
            <a:ext cx="732960" cy="647280"/>
          </a:xfrm>
          <a:prstGeom prst="rect">
            <a:avLst/>
          </a:prstGeom>
          <a:ln w="0">
            <a:noFill/>
          </a:ln>
        </p:spPr>
      </p:pic>
      <p:pic>
        <p:nvPicPr>
          <p:cNvPr id="320" name="Google Shape;363;p6" descr=""/>
          <p:cNvPicPr/>
          <p:nvPr/>
        </p:nvPicPr>
        <p:blipFill>
          <a:blip r:embed="rId5"/>
          <a:stretch/>
        </p:blipFill>
        <p:spPr>
          <a:xfrm>
            <a:off x="7186680" y="3417120"/>
            <a:ext cx="3400200" cy="2571480"/>
          </a:xfrm>
          <a:prstGeom prst="rect">
            <a:avLst/>
          </a:prstGeom>
          <a:ln w="0">
            <a:noFill/>
          </a:ln>
        </p:spPr>
      </p:pic>
      <p:pic>
        <p:nvPicPr>
          <p:cNvPr id="321" name="Google Shape;364;p6" descr=""/>
          <p:cNvPicPr/>
          <p:nvPr/>
        </p:nvPicPr>
        <p:blipFill>
          <a:blip r:embed="rId6"/>
          <a:stretch/>
        </p:blipFill>
        <p:spPr>
          <a:xfrm>
            <a:off x="8254800" y="4080600"/>
            <a:ext cx="647280" cy="7329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 name="Google Shape;369;p7" descr=""/>
          <p:cNvPicPr/>
          <p:nvPr/>
        </p:nvPicPr>
        <p:blipFill>
          <a:blip r:embed="rId1"/>
          <a:stretch/>
        </p:blipFill>
        <p:spPr>
          <a:xfrm>
            <a:off x="-33480" y="0"/>
            <a:ext cx="9241560" cy="5211720"/>
          </a:xfrm>
          <a:prstGeom prst="rect">
            <a:avLst/>
          </a:prstGeom>
          <a:ln w="0">
            <a:noFill/>
          </a:ln>
        </p:spPr>
      </p:pic>
      <p:sp>
        <p:nvSpPr>
          <p:cNvPr id="323" name="PlaceHolder 1"/>
          <p:cNvSpPr>
            <a:spLocks noGrp="1"/>
          </p:cNvSpPr>
          <p:nvPr>
            <p:ph type="title"/>
          </p:nvPr>
        </p:nvSpPr>
        <p:spPr>
          <a:xfrm>
            <a:off x="801000" y="653040"/>
            <a:ext cx="7030080" cy="999000"/>
          </a:xfrm>
          <a:prstGeom prst="rect">
            <a:avLst/>
          </a:prstGeom>
          <a:noFill/>
          <a:ln w="0">
            <a:noFill/>
          </a:ln>
        </p:spPr>
        <p:txBody>
          <a:bodyPr lIns="91440" rIns="91440" tIns="91440" bIns="91440" anchor="t">
            <a:normAutofit/>
          </a:bodyPr>
          <a:p>
            <a:pPr indent="0">
              <a:lnSpc>
                <a:spcPct val="100000"/>
              </a:lnSpc>
              <a:buNone/>
              <a:tabLst>
                <a:tab algn="l" pos="0"/>
              </a:tabLst>
            </a:pPr>
            <a:r>
              <a:rPr b="1" lang="vi" sz="2800" strike="noStrike" u="none">
                <a:solidFill>
                  <a:schemeClr val="dk2"/>
                </a:solidFill>
                <a:uFillTx/>
                <a:latin typeface="Montserrat"/>
                <a:ea typeface="Montserrat"/>
              </a:rPr>
              <a:t>CÁC BƯỚC THỰC HIỆN</a:t>
            </a:r>
            <a:endParaRPr b="0" lang="vi-VN" sz="2800" strike="noStrike" u="none">
              <a:solidFill>
                <a:srgbClr val="000000"/>
              </a:solidFill>
              <a:uFillTx/>
              <a:latin typeface="Arial"/>
            </a:endParaRPr>
          </a:p>
        </p:txBody>
      </p:sp>
      <p:sp>
        <p:nvSpPr>
          <p:cNvPr id="324" name="Google Shape;371;p7"/>
          <p:cNvSpPr/>
          <p:nvPr/>
        </p:nvSpPr>
        <p:spPr>
          <a:xfrm>
            <a:off x="891000" y="1243440"/>
            <a:ext cx="6582240" cy="548280"/>
          </a:xfrm>
          <a:prstGeom prst="rect">
            <a:avLst/>
          </a:prstGeom>
          <a:noFill/>
          <a:ln w="0">
            <a:noFill/>
          </a:ln>
        </p:spPr>
        <p:style>
          <a:lnRef idx="0"/>
          <a:fillRef idx="0"/>
          <a:effectRef idx="0"/>
          <a:fontRef idx="minor"/>
        </p:style>
        <p:txBody>
          <a:bodyPr tIns="91440" bIns="91440" anchor="t">
            <a:spAutoFit/>
          </a:bodyPr>
          <a:p>
            <a:pPr algn="just">
              <a:lnSpc>
                <a:spcPct val="100000"/>
              </a:lnSpc>
              <a:tabLst>
                <a:tab algn="l" pos="0"/>
              </a:tabLst>
            </a:pPr>
            <a:r>
              <a:rPr b="0" lang="vi" sz="1200" strike="noStrike" u="none">
                <a:solidFill>
                  <a:srgbClr val="434343"/>
                </a:solidFill>
                <a:uFillTx/>
                <a:latin typeface="Montserrat"/>
                <a:ea typeface="Montserrat"/>
              </a:rPr>
              <a:t>3/ Import file csv từ Python vào DBeaver. Sau đó, đối chiếu với bộ dữ liệu, dùng CASE WHEN để chuyển đổi các mức độ đánh giá từ số sang chuỗi.. </a:t>
            </a:r>
            <a:endParaRPr b="0" lang="vi-VN" sz="1200" strike="noStrike" u="none">
              <a:solidFill>
                <a:srgbClr val="000000"/>
              </a:solidFill>
              <a:uFillTx/>
              <a:latin typeface="Arial"/>
            </a:endParaRPr>
          </a:p>
        </p:txBody>
      </p:sp>
      <p:pic>
        <p:nvPicPr>
          <p:cNvPr id="325" name="Google Shape;372;p7" descr=""/>
          <p:cNvPicPr/>
          <p:nvPr/>
        </p:nvPicPr>
        <p:blipFill>
          <a:blip r:embed="rId2"/>
          <a:stretch/>
        </p:blipFill>
        <p:spPr>
          <a:xfrm>
            <a:off x="5019480" y="2752560"/>
            <a:ext cx="4105080" cy="2390400"/>
          </a:xfrm>
          <a:prstGeom prst="rect">
            <a:avLst/>
          </a:prstGeom>
          <a:ln w="0">
            <a:noFill/>
          </a:ln>
        </p:spPr>
      </p:pic>
      <p:pic>
        <p:nvPicPr>
          <p:cNvPr id="326" name="Google Shape;373;p7" descr=""/>
          <p:cNvPicPr/>
          <p:nvPr/>
        </p:nvPicPr>
        <p:blipFill>
          <a:blip r:embed="rId3"/>
          <a:stretch/>
        </p:blipFill>
        <p:spPr>
          <a:xfrm rot="19954800">
            <a:off x="7178400" y="400320"/>
            <a:ext cx="4472640" cy="5143320"/>
          </a:xfrm>
          <a:prstGeom prst="rect">
            <a:avLst/>
          </a:prstGeom>
          <a:ln w="0">
            <a:noFill/>
          </a:ln>
        </p:spPr>
      </p:pic>
      <p:pic>
        <p:nvPicPr>
          <p:cNvPr id="327" name="Google Shape;374;p7" descr=""/>
          <p:cNvPicPr/>
          <p:nvPr/>
        </p:nvPicPr>
        <p:blipFill>
          <a:blip r:embed="rId4"/>
          <a:stretch/>
        </p:blipFill>
        <p:spPr>
          <a:xfrm>
            <a:off x="-2208240" y="1652400"/>
            <a:ext cx="4472640" cy="5143320"/>
          </a:xfrm>
          <a:prstGeom prst="rect">
            <a:avLst/>
          </a:prstGeom>
          <a:ln w="0">
            <a:noFill/>
          </a:ln>
        </p:spPr>
      </p:pic>
      <p:pic>
        <p:nvPicPr>
          <p:cNvPr id="328" name="Google Shape;375;p7" descr=""/>
          <p:cNvPicPr/>
          <p:nvPr/>
        </p:nvPicPr>
        <p:blipFill>
          <a:blip r:embed="rId5"/>
          <a:stretch/>
        </p:blipFill>
        <p:spPr>
          <a:xfrm>
            <a:off x="1057320" y="1797480"/>
            <a:ext cx="3229920" cy="2958120"/>
          </a:xfrm>
          <a:prstGeom prst="rect">
            <a:avLst/>
          </a:prstGeom>
          <a:ln w="0">
            <a:noFill/>
          </a:ln>
        </p:spPr>
      </p:pic>
      <p:pic>
        <p:nvPicPr>
          <p:cNvPr id="329" name="Google Shape;376;p7" descr=""/>
          <p:cNvPicPr/>
          <p:nvPr/>
        </p:nvPicPr>
        <p:blipFill>
          <a:blip r:embed="rId6"/>
          <a:stretch/>
        </p:blipFill>
        <p:spPr>
          <a:xfrm>
            <a:off x="4287240" y="1797480"/>
            <a:ext cx="3019320" cy="29581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 name="Google Shape;381;p8" descr=""/>
          <p:cNvPicPr/>
          <p:nvPr/>
        </p:nvPicPr>
        <p:blipFill>
          <a:blip r:embed="rId1"/>
          <a:stretch/>
        </p:blipFill>
        <p:spPr>
          <a:xfrm>
            <a:off x="-2245680" y="1704960"/>
            <a:ext cx="4472640" cy="5143320"/>
          </a:xfrm>
          <a:prstGeom prst="rect">
            <a:avLst/>
          </a:prstGeom>
          <a:ln w="0">
            <a:noFill/>
          </a:ln>
        </p:spPr>
      </p:pic>
      <p:pic>
        <p:nvPicPr>
          <p:cNvPr id="331" name="Google Shape;382;p8" descr=""/>
          <p:cNvPicPr/>
          <p:nvPr/>
        </p:nvPicPr>
        <p:blipFill>
          <a:blip r:embed="rId2"/>
          <a:stretch/>
        </p:blipFill>
        <p:spPr>
          <a:xfrm>
            <a:off x="40680" y="2059200"/>
            <a:ext cx="4935600" cy="2780640"/>
          </a:xfrm>
          <a:prstGeom prst="rect">
            <a:avLst/>
          </a:prstGeom>
          <a:ln w="0">
            <a:noFill/>
          </a:ln>
        </p:spPr>
      </p:pic>
      <p:pic>
        <p:nvPicPr>
          <p:cNvPr id="332" name="Google Shape;383;p8" descr=""/>
          <p:cNvPicPr/>
          <p:nvPr/>
        </p:nvPicPr>
        <p:blipFill>
          <a:blip r:embed="rId3"/>
          <a:stretch/>
        </p:blipFill>
        <p:spPr>
          <a:xfrm>
            <a:off x="-33480" y="0"/>
            <a:ext cx="9241560" cy="5211720"/>
          </a:xfrm>
          <a:prstGeom prst="rect">
            <a:avLst/>
          </a:prstGeom>
          <a:ln w="0">
            <a:noFill/>
          </a:ln>
        </p:spPr>
      </p:pic>
      <p:pic>
        <p:nvPicPr>
          <p:cNvPr id="333" name="Google Shape;384;p8" descr=""/>
          <p:cNvPicPr/>
          <p:nvPr/>
        </p:nvPicPr>
        <p:blipFill>
          <a:blip r:embed="rId4"/>
          <a:stretch/>
        </p:blipFill>
        <p:spPr>
          <a:xfrm>
            <a:off x="3736080" y="733680"/>
            <a:ext cx="5300640" cy="2711880"/>
          </a:xfrm>
          <a:prstGeom prst="rect">
            <a:avLst/>
          </a:prstGeom>
          <a:ln w="0">
            <a:noFill/>
          </a:ln>
        </p:spPr>
      </p:pic>
      <p:sp>
        <p:nvSpPr>
          <p:cNvPr id="334" name="Google Shape;385;p8"/>
          <p:cNvSpPr/>
          <p:nvPr/>
        </p:nvSpPr>
        <p:spPr>
          <a:xfrm>
            <a:off x="1897920" y="848880"/>
            <a:ext cx="1837800" cy="1161720"/>
          </a:xfrm>
          <a:prstGeom prst="bentArrow">
            <a:avLst>
              <a:gd name="adj1" fmla="val 25000"/>
              <a:gd name="adj2" fmla="val 25000"/>
              <a:gd name="adj3" fmla="val 25000"/>
              <a:gd name="adj4" fmla="val 43750"/>
            </a:avLst>
          </a:prstGeom>
          <a:gradFill rotWithShape="0">
            <a:gsLst>
              <a:gs pos="0">
                <a:srgbClr val="dbd4eb"/>
              </a:gs>
              <a:gs pos="100000">
                <a:srgbClr val="9180bb"/>
              </a:gs>
            </a:gsLst>
            <a:lin ang="5400000"/>
          </a:gradFill>
          <a:ln w="0">
            <a:noFill/>
          </a:ln>
        </p:spPr>
        <p:style>
          <a:lnRef idx="0"/>
          <a:fillRef idx="0"/>
          <a:effectRef idx="0"/>
          <a:fontRef idx="minor"/>
        </p:style>
        <p:txBody>
          <a:bodyPr tIns="91440" bIns="91440" anchor="ctr">
            <a:noAutofit/>
          </a:bodyPr>
          <a:p>
            <a:pPr>
              <a:lnSpc>
                <a:spcPct val="100000"/>
              </a:lnSpc>
              <a:tabLst>
                <a:tab algn="l" pos="0"/>
              </a:tabLst>
            </a:pPr>
            <a:endParaRPr b="0" lang="vi-VN" sz="1400" strike="noStrike" u="none">
              <a:solidFill>
                <a:srgbClr val="000000"/>
              </a:solidFill>
              <a:uFillTx/>
              <a:latin typeface="Arial"/>
              <a:ea typeface="Arial"/>
            </a:endParaRPr>
          </a:p>
        </p:txBody>
      </p:sp>
      <p:pic>
        <p:nvPicPr>
          <p:cNvPr id="335" name="Google Shape;386;p8" descr=""/>
          <p:cNvPicPr/>
          <p:nvPr/>
        </p:nvPicPr>
        <p:blipFill>
          <a:blip r:embed="rId5"/>
          <a:stretch/>
        </p:blipFill>
        <p:spPr>
          <a:xfrm>
            <a:off x="4690440" y="1115280"/>
            <a:ext cx="6912000" cy="514332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331"/>
                                        </p:tgtEl>
                                        <p:attrNameLst>
                                          <p:attrName>style.visibility</p:attrName>
                                        </p:attrNameLst>
                                      </p:cBhvr>
                                      <p:to>
                                        <p:strVal val="visible"/>
                                      </p:to>
                                    </p:set>
                                    <p:animEffect filter="fade" transition="in">
                                      <p:cBhvr additive="repl">
                                        <p:cTn id="7"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Google Shape;391;p9" descr=""/>
          <p:cNvPicPr/>
          <p:nvPr/>
        </p:nvPicPr>
        <p:blipFill>
          <a:blip r:embed="rId1"/>
          <a:stretch/>
        </p:blipFill>
        <p:spPr>
          <a:xfrm>
            <a:off x="-40680" y="-59040"/>
            <a:ext cx="9225000" cy="5202360"/>
          </a:xfrm>
          <a:prstGeom prst="rect">
            <a:avLst/>
          </a:prstGeom>
          <a:ln w="0">
            <a:noFill/>
          </a:ln>
        </p:spPr>
      </p:pic>
      <p:pic>
        <p:nvPicPr>
          <p:cNvPr id="337" name="Google Shape;392;p9" descr=""/>
          <p:cNvPicPr/>
          <p:nvPr/>
        </p:nvPicPr>
        <p:blipFill>
          <a:blip r:embed="rId2"/>
          <a:stretch/>
        </p:blipFill>
        <p:spPr>
          <a:xfrm>
            <a:off x="849240" y="689400"/>
            <a:ext cx="7445160" cy="41835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472</TotalTime>
  <Application>PPTX/25.2.0.0.alpha0$Windows_X86_64 LibreOffice_project/3ee53d75d253fb7fe2eb8db44afca95fda7f156d</Application>
  <AppVersion>15.0000</AppVersion>
  <Words>2821</Words>
  <Paragraphs>108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vi-VN</dc:language>
  <cp:lastModifiedBy/>
  <dcterms:modified xsi:type="dcterms:W3CDTF">2025-02-18T22:11:07Z</dcterms:modified>
  <cp:revision>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32</vt:i4>
  </property>
  <property fmtid="{D5CDD505-2E9C-101B-9397-08002B2CF9AE}" pid="3" name="PresentationFormat">
    <vt:lpwstr>On-screen Show (16:9)</vt:lpwstr>
  </property>
  <property fmtid="{D5CDD505-2E9C-101B-9397-08002B2CF9AE}" pid="4" name="Slides">
    <vt:i4>32</vt:i4>
  </property>
</Properties>
</file>